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26856-4CBB-AA4E-BBE1-0F0D5B2C2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C9D77A-C017-554A-8D23-50444E118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A5EC06-5982-8540-AE13-BAF22A50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735CE4-7E99-2148-B252-4D104014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55C38F-761E-2440-84F0-43F6D02D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84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1BD8D-8C63-5D4C-8770-0172064A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466D8B9-3216-3D47-9398-7AD575094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930B9A-9813-A64D-A6D6-1DC0C7C8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8B5A9C-13EC-5049-AA9E-CE476CFB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17BED8-7B5E-1543-92B0-882CC11D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03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713685-34CB-E145-84E4-04ABF1ABA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6D166A-6DB3-4D4A-BBA0-192682CCF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44975F-706B-0A46-9845-09AEFC11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61D733-0BD4-234B-879B-E809D1D3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5D3F586-D8D0-6E4A-8A68-D0A2F0C7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39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31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F3347-0973-784B-866C-86D06F34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913D67-97B1-F246-BE62-74A8073F1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B6F1D-5072-2246-88C3-68ED411DC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018DCB-E5A1-5442-93EA-8BE8DBFE1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2050AF-B0D3-284F-853A-F44BFF83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37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1177D-EFE1-4443-8DEB-7717A2B5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388350-A166-AB42-9007-25381574D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A1D778-5500-414D-95EC-BEBE1219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7FFA63-08DE-8549-AB6A-EC4247B1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EABE47-B821-1B4F-8C5C-1E18757F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41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FD2E95-8376-5246-9A72-D8156D0B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389AF4-113E-134B-8395-7A77ECB2C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0F04DD-A98B-FE4A-B62B-F952A8ED3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4F805A-F50D-E940-BB82-CA441AF3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4BFFCA-4DC4-AE40-A055-61986F84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DC11E-B5A2-CC4E-BBFD-432C2BBD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50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7A855-DC87-5249-94D6-4325C21F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4CAA64-9DD4-0D43-9518-2072D13E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D50CF7-89B5-9840-BA46-21283D550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9FD57FB-B2B5-0F4F-B9A7-3B1F08043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D7BF42-1925-CC49-B705-80528D335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AF495D1-B29D-E446-BA20-6E06B0A6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99F424-0BF1-D34C-86C3-2344BCD92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C87A14-FCC3-774E-9D5B-6F47808E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40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32558-3F16-9547-A798-6EF65222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6D799F-4A2A-274F-AD41-9B72A35A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327099-09C9-1940-9751-C3100A2E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C8AD6F-7558-DE43-AD6D-95080BC4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63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C18C22-89A2-5B44-9442-D3BD0DA6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4B3A65-C252-8148-A13C-261BFD94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F2D590-843F-D842-812C-AB8DFDC2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33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AB444C-6E57-6448-BBBC-9009396D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66D0BF-3298-5A4F-A150-C7E89B598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633973-6EFF-5643-8009-9A7C1C27E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DE2799-8F8B-654D-975D-81C3F9F5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68CD5EF-2EBF-C344-B153-77C37E6BA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13153-5741-E742-85DC-B9F25034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40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51D89-19B2-C84D-9823-2C3BE3C3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C0AB529-BACA-5F41-BDCA-77AE7A47F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10A618-2F68-2F43-9F9E-563537A4D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BA96808-91F0-AC46-813D-36D0B9E6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FC7414-C4EC-AE4B-9BA9-95ED9BB40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D6B547-40F4-EF41-8A2E-C4CEFEC21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08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CF8D4D-31E3-9B49-A758-A74A3B27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7F4A54-5440-164F-897E-1AC1DB3F4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528A33-11B6-9646-8977-B14F74E9EF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A6E7-08E2-6740-93A8-69FA8CDE80B0}" type="datetimeFigureOut">
              <a:rPr lang="it-IT" smtClean="0"/>
              <a:t>07/11/21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BECBEE-5968-D447-BA28-D7B97390B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2CCAED-B1E6-D541-8118-79A6DCA03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57E5-12D0-1C4E-BA67-6E1BCCFB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49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1131" y="0"/>
            <a:ext cx="1230666" cy="6857615"/>
          </a:xfrm>
          <a:custGeom>
            <a:avLst/>
            <a:gdLst/>
            <a:ahLst/>
            <a:cxnLst/>
            <a:rect l="l" t="t" r="r" b="b"/>
            <a:pathLst>
              <a:path w="2029459" h="11308715">
                <a:moveTo>
                  <a:pt x="0" y="11308556"/>
                </a:moveTo>
                <a:lnTo>
                  <a:pt x="2029089" y="11308556"/>
                </a:lnTo>
                <a:lnTo>
                  <a:pt x="202908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30666" cy="68576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grpSp>
        <p:nvGrpSpPr>
          <p:cNvPr id="4" name="object 4"/>
          <p:cNvGrpSpPr/>
          <p:nvPr/>
        </p:nvGrpSpPr>
        <p:grpSpPr>
          <a:xfrm>
            <a:off x="1230709" y="9242"/>
            <a:ext cx="9730582" cy="6848758"/>
            <a:chOff x="2029091" y="5"/>
            <a:chExt cx="16046450" cy="11294110"/>
          </a:xfrm>
        </p:grpSpPr>
        <p:sp>
          <p:nvSpPr>
            <p:cNvPr id="5" name="object 5"/>
            <p:cNvSpPr/>
            <p:nvPr/>
          </p:nvSpPr>
          <p:spPr>
            <a:xfrm>
              <a:off x="2029091" y="5"/>
              <a:ext cx="16046450" cy="11294110"/>
            </a:xfrm>
            <a:custGeom>
              <a:avLst/>
              <a:gdLst/>
              <a:ahLst/>
              <a:cxnLst/>
              <a:rect l="l" t="t" r="r" b="b"/>
              <a:pathLst>
                <a:path w="16046450" h="11294110">
                  <a:moveTo>
                    <a:pt x="16045919" y="0"/>
                  </a:moveTo>
                  <a:lnTo>
                    <a:pt x="0" y="0"/>
                  </a:lnTo>
                  <a:lnTo>
                    <a:pt x="0" y="11293896"/>
                  </a:lnTo>
                  <a:lnTo>
                    <a:pt x="16045919" y="11293896"/>
                  </a:lnTo>
                  <a:lnTo>
                    <a:pt x="16045919" y="0"/>
                  </a:lnTo>
                  <a:close/>
                </a:path>
              </a:pathLst>
            </a:custGeom>
            <a:solidFill>
              <a:srgbClr val="375BA9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246" y="1639764"/>
              <a:ext cx="7419672" cy="5801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63003" y="947573"/>
              <a:ext cx="7462368" cy="6064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13765" y="6532762"/>
              <a:ext cx="2868930" cy="316230"/>
            </a:xfrm>
            <a:custGeom>
              <a:avLst/>
              <a:gdLst/>
              <a:ahLst/>
              <a:cxnLst/>
              <a:rect l="l" t="t" r="r" b="b"/>
              <a:pathLst>
                <a:path w="2868930" h="316229">
                  <a:moveTo>
                    <a:pt x="32271" y="227665"/>
                  </a:moveTo>
                  <a:lnTo>
                    <a:pt x="0" y="266023"/>
                  </a:lnTo>
                  <a:lnTo>
                    <a:pt x="14044" y="277652"/>
                  </a:lnTo>
                  <a:lnTo>
                    <a:pt x="28678" y="287675"/>
                  </a:lnTo>
                  <a:lnTo>
                    <a:pt x="76076" y="308138"/>
                  </a:lnTo>
                  <a:lnTo>
                    <a:pt x="127336" y="314893"/>
                  </a:lnTo>
                  <a:lnTo>
                    <a:pt x="139083" y="314509"/>
                  </a:lnTo>
                  <a:lnTo>
                    <a:pt x="181003" y="305367"/>
                  </a:lnTo>
                  <a:lnTo>
                    <a:pt x="218357" y="277812"/>
                  </a:lnTo>
                  <a:lnTo>
                    <a:pt x="225128" y="267343"/>
                  </a:lnTo>
                  <a:lnTo>
                    <a:pt x="128655" y="267343"/>
                  </a:lnTo>
                  <a:lnTo>
                    <a:pt x="114570" y="266691"/>
                  </a:lnTo>
                  <a:lnTo>
                    <a:pt x="77201" y="257101"/>
                  </a:lnTo>
                  <a:lnTo>
                    <a:pt x="43420" y="236696"/>
                  </a:lnTo>
                  <a:lnTo>
                    <a:pt x="32271" y="227665"/>
                  </a:lnTo>
                  <a:close/>
                </a:path>
                <a:path w="2868930" h="316229">
                  <a:moveTo>
                    <a:pt x="115556" y="890"/>
                  </a:moveTo>
                  <a:lnTo>
                    <a:pt x="73756" y="7412"/>
                  </a:lnTo>
                  <a:lnTo>
                    <a:pt x="34525" y="31606"/>
                  </a:lnTo>
                  <a:lnTo>
                    <a:pt x="13720" y="70609"/>
                  </a:lnTo>
                  <a:lnTo>
                    <a:pt x="11779" y="89410"/>
                  </a:lnTo>
                  <a:lnTo>
                    <a:pt x="11822" y="91297"/>
                  </a:lnTo>
                  <a:lnTo>
                    <a:pt x="22322" y="133174"/>
                  </a:lnTo>
                  <a:lnTo>
                    <a:pt x="52659" y="160613"/>
                  </a:lnTo>
                  <a:lnTo>
                    <a:pt x="90523" y="175382"/>
                  </a:lnTo>
                  <a:lnTo>
                    <a:pt x="123857" y="183838"/>
                  </a:lnTo>
                  <a:lnTo>
                    <a:pt x="133054" y="186235"/>
                  </a:lnTo>
                  <a:lnTo>
                    <a:pt x="174486" y="205266"/>
                  </a:lnTo>
                  <a:lnTo>
                    <a:pt x="182737" y="222571"/>
                  </a:lnTo>
                  <a:lnTo>
                    <a:pt x="182737" y="228959"/>
                  </a:lnTo>
                  <a:lnTo>
                    <a:pt x="160169" y="261464"/>
                  </a:lnTo>
                  <a:lnTo>
                    <a:pt x="128655" y="267343"/>
                  </a:lnTo>
                  <a:lnTo>
                    <a:pt x="225128" y="267343"/>
                  </a:lnTo>
                  <a:lnTo>
                    <a:pt x="235940" y="223730"/>
                  </a:lnTo>
                  <a:lnTo>
                    <a:pt x="235927" y="222571"/>
                  </a:lnTo>
                  <a:lnTo>
                    <a:pt x="226054" y="183069"/>
                  </a:lnTo>
                  <a:lnTo>
                    <a:pt x="197181" y="155212"/>
                  </a:lnTo>
                  <a:lnTo>
                    <a:pt x="160242" y="139888"/>
                  </a:lnTo>
                  <a:lnTo>
                    <a:pt x="127097" y="130873"/>
                  </a:lnTo>
                  <a:lnTo>
                    <a:pt x="117601" y="128341"/>
                  </a:lnTo>
                  <a:lnTo>
                    <a:pt x="73777" y="109546"/>
                  </a:lnTo>
                  <a:lnTo>
                    <a:pt x="64992" y="91297"/>
                  </a:lnTo>
                  <a:lnTo>
                    <a:pt x="64992" y="84613"/>
                  </a:lnTo>
                  <a:lnTo>
                    <a:pt x="93775" y="51036"/>
                  </a:lnTo>
                  <a:lnTo>
                    <a:pt x="114698" y="48412"/>
                  </a:lnTo>
                  <a:lnTo>
                    <a:pt x="219858" y="48412"/>
                  </a:lnTo>
                  <a:lnTo>
                    <a:pt x="226349" y="39274"/>
                  </a:lnTo>
                  <a:lnTo>
                    <a:pt x="189166" y="16158"/>
                  </a:lnTo>
                  <a:lnTo>
                    <a:pt x="147464" y="3339"/>
                  </a:lnTo>
                  <a:lnTo>
                    <a:pt x="131936" y="1501"/>
                  </a:lnTo>
                  <a:lnTo>
                    <a:pt x="115556" y="890"/>
                  </a:lnTo>
                  <a:close/>
                </a:path>
                <a:path w="2868930" h="316229">
                  <a:moveTo>
                    <a:pt x="219858" y="48412"/>
                  </a:moveTo>
                  <a:lnTo>
                    <a:pt x="114698" y="48412"/>
                  </a:lnTo>
                  <a:lnTo>
                    <a:pt x="125138" y="48917"/>
                  </a:lnTo>
                  <a:lnTo>
                    <a:pt x="135524" y="50433"/>
                  </a:lnTo>
                  <a:lnTo>
                    <a:pt x="176732" y="66357"/>
                  </a:lnTo>
                  <a:lnTo>
                    <a:pt x="197559" y="79808"/>
                  </a:lnTo>
                  <a:lnTo>
                    <a:pt x="219858" y="48412"/>
                  </a:lnTo>
                  <a:close/>
                </a:path>
                <a:path w="2868930" h="316229">
                  <a:moveTo>
                    <a:pt x="443525" y="0"/>
                  </a:moveTo>
                  <a:lnTo>
                    <a:pt x="394630" y="7004"/>
                  </a:lnTo>
                  <a:lnTo>
                    <a:pt x="352994" y="27164"/>
                  </a:lnTo>
                  <a:lnTo>
                    <a:pt x="320058" y="57678"/>
                  </a:lnTo>
                  <a:lnTo>
                    <a:pt x="297289" y="96608"/>
                  </a:lnTo>
                  <a:lnTo>
                    <a:pt x="286373" y="141784"/>
                  </a:lnTo>
                  <a:lnTo>
                    <a:pt x="285645" y="158740"/>
                  </a:lnTo>
                  <a:lnTo>
                    <a:pt x="286389" y="174852"/>
                  </a:lnTo>
                  <a:lnTo>
                    <a:pt x="297509" y="220252"/>
                  </a:lnTo>
                  <a:lnTo>
                    <a:pt x="320366" y="259125"/>
                  </a:lnTo>
                  <a:lnTo>
                    <a:pt x="352938" y="289093"/>
                  </a:lnTo>
                  <a:lnTo>
                    <a:pt x="393907" y="308887"/>
                  </a:lnTo>
                  <a:lnTo>
                    <a:pt x="441347" y="315755"/>
                  </a:lnTo>
                  <a:lnTo>
                    <a:pt x="451792" y="315523"/>
                  </a:lnTo>
                  <a:lnTo>
                    <a:pt x="497319" y="307470"/>
                  </a:lnTo>
                  <a:lnTo>
                    <a:pt x="533999" y="288883"/>
                  </a:lnTo>
                  <a:lnTo>
                    <a:pt x="560550" y="266480"/>
                  </a:lnTo>
                  <a:lnTo>
                    <a:pt x="443096" y="266480"/>
                  </a:lnTo>
                  <a:lnTo>
                    <a:pt x="432386" y="265949"/>
                  </a:lnTo>
                  <a:lnTo>
                    <a:pt x="393791" y="253319"/>
                  </a:lnTo>
                  <a:lnTo>
                    <a:pt x="364308" y="226914"/>
                  </a:lnTo>
                  <a:lnTo>
                    <a:pt x="346509" y="189893"/>
                  </a:lnTo>
                  <a:lnTo>
                    <a:pt x="342335" y="157015"/>
                  </a:lnTo>
                  <a:lnTo>
                    <a:pt x="342799" y="146058"/>
                  </a:lnTo>
                  <a:lnTo>
                    <a:pt x="353845" y="105646"/>
                  </a:lnTo>
                  <a:lnTo>
                    <a:pt x="377761" y="73985"/>
                  </a:lnTo>
                  <a:lnTo>
                    <a:pt x="412208" y="54077"/>
                  </a:lnTo>
                  <a:lnTo>
                    <a:pt x="443096" y="49301"/>
                  </a:lnTo>
                  <a:lnTo>
                    <a:pt x="561498" y="49301"/>
                  </a:lnTo>
                  <a:lnTo>
                    <a:pt x="563019" y="47549"/>
                  </a:lnTo>
                  <a:lnTo>
                    <a:pt x="527135" y="20229"/>
                  </a:lnTo>
                  <a:lnTo>
                    <a:pt x="490103" y="5424"/>
                  </a:lnTo>
                  <a:lnTo>
                    <a:pt x="453763" y="221"/>
                  </a:lnTo>
                  <a:lnTo>
                    <a:pt x="443525" y="0"/>
                  </a:lnTo>
                  <a:close/>
                </a:path>
                <a:path w="2868930" h="316229">
                  <a:moveTo>
                    <a:pt x="530758" y="226776"/>
                  </a:moveTo>
                  <a:lnTo>
                    <a:pt x="491053" y="255779"/>
                  </a:lnTo>
                  <a:lnTo>
                    <a:pt x="443096" y="266480"/>
                  </a:lnTo>
                  <a:lnTo>
                    <a:pt x="560550" y="266480"/>
                  </a:lnTo>
                  <a:lnTo>
                    <a:pt x="565207" y="261683"/>
                  </a:lnTo>
                  <a:lnTo>
                    <a:pt x="530758" y="226776"/>
                  </a:lnTo>
                  <a:close/>
                </a:path>
                <a:path w="2868930" h="316229">
                  <a:moveTo>
                    <a:pt x="561498" y="49301"/>
                  </a:moveTo>
                  <a:lnTo>
                    <a:pt x="443096" y="49301"/>
                  </a:lnTo>
                  <a:lnTo>
                    <a:pt x="455820" y="49953"/>
                  </a:lnTo>
                  <a:lnTo>
                    <a:pt x="467839" y="51912"/>
                  </a:lnTo>
                  <a:lnTo>
                    <a:pt x="509708" y="71866"/>
                  </a:lnTo>
                  <a:lnTo>
                    <a:pt x="528570" y="87227"/>
                  </a:lnTo>
                  <a:lnTo>
                    <a:pt x="561498" y="49301"/>
                  </a:lnTo>
                  <a:close/>
                </a:path>
                <a:path w="2868930" h="316229">
                  <a:moveTo>
                    <a:pt x="677288" y="5256"/>
                  </a:moveTo>
                  <a:lnTo>
                    <a:pt x="624075" y="5256"/>
                  </a:lnTo>
                  <a:lnTo>
                    <a:pt x="624075" y="310526"/>
                  </a:lnTo>
                  <a:lnTo>
                    <a:pt x="677288" y="310526"/>
                  </a:lnTo>
                  <a:lnTo>
                    <a:pt x="677288" y="5256"/>
                  </a:lnTo>
                  <a:close/>
                </a:path>
                <a:path w="2868930" h="316229">
                  <a:moveTo>
                    <a:pt x="985142" y="5256"/>
                  </a:moveTo>
                  <a:lnTo>
                    <a:pt x="759254" y="5256"/>
                  </a:lnTo>
                  <a:lnTo>
                    <a:pt x="759254" y="310526"/>
                  </a:lnTo>
                  <a:lnTo>
                    <a:pt x="987320" y="310526"/>
                  </a:lnTo>
                  <a:lnTo>
                    <a:pt x="987320" y="262114"/>
                  </a:lnTo>
                  <a:lnTo>
                    <a:pt x="812467" y="262114"/>
                  </a:lnTo>
                  <a:lnTo>
                    <a:pt x="812467" y="180547"/>
                  </a:lnTo>
                  <a:lnTo>
                    <a:pt x="965520" y="180547"/>
                  </a:lnTo>
                  <a:lnTo>
                    <a:pt x="965520" y="132162"/>
                  </a:lnTo>
                  <a:lnTo>
                    <a:pt x="812467" y="132162"/>
                  </a:lnTo>
                  <a:lnTo>
                    <a:pt x="812467" y="53641"/>
                  </a:lnTo>
                  <a:lnTo>
                    <a:pt x="985142" y="53641"/>
                  </a:lnTo>
                  <a:lnTo>
                    <a:pt x="985142" y="5256"/>
                  </a:lnTo>
                  <a:close/>
                </a:path>
                <a:path w="2868930" h="316229">
                  <a:moveTo>
                    <a:pt x="1101055" y="5256"/>
                  </a:moveTo>
                  <a:lnTo>
                    <a:pt x="1051454" y="5256"/>
                  </a:lnTo>
                  <a:lnTo>
                    <a:pt x="1051454" y="310526"/>
                  </a:lnTo>
                  <a:lnTo>
                    <a:pt x="1104636" y="310526"/>
                  </a:lnTo>
                  <a:lnTo>
                    <a:pt x="1104636" y="93346"/>
                  </a:lnTo>
                  <a:lnTo>
                    <a:pt x="1169174" y="93346"/>
                  </a:lnTo>
                  <a:lnTo>
                    <a:pt x="1101055" y="5256"/>
                  </a:lnTo>
                  <a:close/>
                </a:path>
                <a:path w="2868930" h="316229">
                  <a:moveTo>
                    <a:pt x="1169174" y="93346"/>
                  </a:moveTo>
                  <a:lnTo>
                    <a:pt x="1104636" y="93346"/>
                  </a:lnTo>
                  <a:lnTo>
                    <a:pt x="1272652" y="310526"/>
                  </a:lnTo>
                  <a:lnTo>
                    <a:pt x="1317478" y="310526"/>
                  </a:lnTo>
                  <a:lnTo>
                    <a:pt x="1317478" y="216316"/>
                  </a:lnTo>
                  <a:lnTo>
                    <a:pt x="1264265" y="216316"/>
                  </a:lnTo>
                  <a:lnTo>
                    <a:pt x="1169174" y="93346"/>
                  </a:lnTo>
                  <a:close/>
                </a:path>
                <a:path w="2868930" h="316229">
                  <a:moveTo>
                    <a:pt x="1317478" y="5256"/>
                  </a:moveTo>
                  <a:lnTo>
                    <a:pt x="1264265" y="5256"/>
                  </a:lnTo>
                  <a:lnTo>
                    <a:pt x="1264265" y="216316"/>
                  </a:lnTo>
                  <a:lnTo>
                    <a:pt x="1317478" y="216316"/>
                  </a:lnTo>
                  <a:lnTo>
                    <a:pt x="1317478" y="5256"/>
                  </a:lnTo>
                  <a:close/>
                </a:path>
                <a:path w="2868930" h="316229">
                  <a:moveTo>
                    <a:pt x="1525063" y="54961"/>
                  </a:moveTo>
                  <a:lnTo>
                    <a:pt x="1470960" y="54961"/>
                  </a:lnTo>
                  <a:lnTo>
                    <a:pt x="1470960" y="310526"/>
                  </a:lnTo>
                  <a:lnTo>
                    <a:pt x="1525063" y="310526"/>
                  </a:lnTo>
                  <a:lnTo>
                    <a:pt x="1525063" y="54961"/>
                  </a:lnTo>
                  <a:close/>
                </a:path>
                <a:path w="2868930" h="316229">
                  <a:moveTo>
                    <a:pt x="1621856" y="5256"/>
                  </a:moveTo>
                  <a:lnTo>
                    <a:pt x="1374167" y="5256"/>
                  </a:lnTo>
                  <a:lnTo>
                    <a:pt x="1374167" y="54961"/>
                  </a:lnTo>
                  <a:lnTo>
                    <a:pt x="1621856" y="54961"/>
                  </a:lnTo>
                  <a:lnTo>
                    <a:pt x="1621856" y="5256"/>
                  </a:lnTo>
                  <a:close/>
                </a:path>
                <a:path w="2868930" h="316229">
                  <a:moveTo>
                    <a:pt x="1734826" y="5256"/>
                  </a:moveTo>
                  <a:lnTo>
                    <a:pt x="1681613" y="5256"/>
                  </a:lnTo>
                  <a:lnTo>
                    <a:pt x="1681613" y="310526"/>
                  </a:lnTo>
                  <a:lnTo>
                    <a:pt x="1734826" y="310526"/>
                  </a:lnTo>
                  <a:lnTo>
                    <a:pt x="1734826" y="5256"/>
                  </a:lnTo>
                  <a:close/>
                </a:path>
                <a:path w="2868930" h="316229">
                  <a:moveTo>
                    <a:pt x="2043571" y="5256"/>
                  </a:moveTo>
                  <a:lnTo>
                    <a:pt x="1816792" y="5256"/>
                  </a:lnTo>
                  <a:lnTo>
                    <a:pt x="1816792" y="310526"/>
                  </a:lnTo>
                  <a:lnTo>
                    <a:pt x="1870005" y="310526"/>
                  </a:lnTo>
                  <a:lnTo>
                    <a:pt x="1870005" y="186235"/>
                  </a:lnTo>
                  <a:lnTo>
                    <a:pt x="2023948" y="186235"/>
                  </a:lnTo>
                  <a:lnTo>
                    <a:pt x="2023948" y="137823"/>
                  </a:lnTo>
                  <a:lnTo>
                    <a:pt x="1870005" y="137823"/>
                  </a:lnTo>
                  <a:lnTo>
                    <a:pt x="1870005" y="53641"/>
                  </a:lnTo>
                  <a:lnTo>
                    <a:pt x="2043571" y="53641"/>
                  </a:lnTo>
                  <a:lnTo>
                    <a:pt x="2043571" y="5256"/>
                  </a:lnTo>
                  <a:close/>
                </a:path>
                <a:path w="2868930" h="316229">
                  <a:moveTo>
                    <a:pt x="2159127" y="5256"/>
                  </a:moveTo>
                  <a:lnTo>
                    <a:pt x="2105925" y="5256"/>
                  </a:lnTo>
                  <a:lnTo>
                    <a:pt x="2105925" y="310526"/>
                  </a:lnTo>
                  <a:lnTo>
                    <a:pt x="2159127" y="310526"/>
                  </a:lnTo>
                  <a:lnTo>
                    <a:pt x="2159127" y="5256"/>
                  </a:lnTo>
                  <a:close/>
                </a:path>
                <a:path w="2868930" h="316229">
                  <a:moveTo>
                    <a:pt x="2385477" y="0"/>
                  </a:moveTo>
                  <a:lnTo>
                    <a:pt x="2336577" y="7004"/>
                  </a:lnTo>
                  <a:lnTo>
                    <a:pt x="2294940" y="27164"/>
                  </a:lnTo>
                  <a:lnTo>
                    <a:pt x="2262000" y="57678"/>
                  </a:lnTo>
                  <a:lnTo>
                    <a:pt x="2239240" y="96608"/>
                  </a:lnTo>
                  <a:lnTo>
                    <a:pt x="2228325" y="141784"/>
                  </a:lnTo>
                  <a:lnTo>
                    <a:pt x="2227597" y="158740"/>
                  </a:lnTo>
                  <a:lnTo>
                    <a:pt x="2228340" y="174852"/>
                  </a:lnTo>
                  <a:lnTo>
                    <a:pt x="2239460" y="220252"/>
                  </a:lnTo>
                  <a:lnTo>
                    <a:pt x="2262317" y="259125"/>
                  </a:lnTo>
                  <a:lnTo>
                    <a:pt x="2294886" y="289093"/>
                  </a:lnTo>
                  <a:lnTo>
                    <a:pt x="2335850" y="308887"/>
                  </a:lnTo>
                  <a:lnTo>
                    <a:pt x="2383288" y="315755"/>
                  </a:lnTo>
                  <a:lnTo>
                    <a:pt x="2393739" y="315523"/>
                  </a:lnTo>
                  <a:lnTo>
                    <a:pt x="2439271" y="307470"/>
                  </a:lnTo>
                  <a:lnTo>
                    <a:pt x="2475946" y="288883"/>
                  </a:lnTo>
                  <a:lnTo>
                    <a:pt x="2502495" y="266480"/>
                  </a:lnTo>
                  <a:lnTo>
                    <a:pt x="2385047" y="266480"/>
                  </a:lnTo>
                  <a:lnTo>
                    <a:pt x="2374338" y="265949"/>
                  </a:lnTo>
                  <a:lnTo>
                    <a:pt x="2335729" y="253319"/>
                  </a:lnTo>
                  <a:lnTo>
                    <a:pt x="2306259" y="226914"/>
                  </a:lnTo>
                  <a:lnTo>
                    <a:pt x="2288460" y="189893"/>
                  </a:lnTo>
                  <a:lnTo>
                    <a:pt x="2284286" y="157015"/>
                  </a:lnTo>
                  <a:lnTo>
                    <a:pt x="2284751" y="146058"/>
                  </a:lnTo>
                  <a:lnTo>
                    <a:pt x="2295796" y="105646"/>
                  </a:lnTo>
                  <a:lnTo>
                    <a:pt x="2319708" y="73985"/>
                  </a:lnTo>
                  <a:lnTo>
                    <a:pt x="2354159" y="54077"/>
                  </a:lnTo>
                  <a:lnTo>
                    <a:pt x="2385047" y="49301"/>
                  </a:lnTo>
                  <a:lnTo>
                    <a:pt x="2503449" y="49301"/>
                  </a:lnTo>
                  <a:lnTo>
                    <a:pt x="2504970" y="47549"/>
                  </a:lnTo>
                  <a:lnTo>
                    <a:pt x="2469087" y="20229"/>
                  </a:lnTo>
                  <a:lnTo>
                    <a:pt x="2432054" y="5424"/>
                  </a:lnTo>
                  <a:lnTo>
                    <a:pt x="2395701" y="221"/>
                  </a:lnTo>
                  <a:lnTo>
                    <a:pt x="2385477" y="0"/>
                  </a:lnTo>
                  <a:close/>
                </a:path>
                <a:path w="2868930" h="316229">
                  <a:moveTo>
                    <a:pt x="2472678" y="226776"/>
                  </a:moveTo>
                  <a:lnTo>
                    <a:pt x="2432993" y="255779"/>
                  </a:lnTo>
                  <a:lnTo>
                    <a:pt x="2385047" y="266480"/>
                  </a:lnTo>
                  <a:lnTo>
                    <a:pt x="2502495" y="266480"/>
                  </a:lnTo>
                  <a:lnTo>
                    <a:pt x="2507148" y="261683"/>
                  </a:lnTo>
                  <a:lnTo>
                    <a:pt x="2472678" y="226776"/>
                  </a:lnTo>
                  <a:close/>
                </a:path>
                <a:path w="2868930" h="316229">
                  <a:moveTo>
                    <a:pt x="2503449" y="49301"/>
                  </a:moveTo>
                  <a:lnTo>
                    <a:pt x="2385047" y="49301"/>
                  </a:lnTo>
                  <a:lnTo>
                    <a:pt x="2397771" y="49953"/>
                  </a:lnTo>
                  <a:lnTo>
                    <a:pt x="2409790" y="51912"/>
                  </a:lnTo>
                  <a:lnTo>
                    <a:pt x="2451659" y="71866"/>
                  </a:lnTo>
                  <a:lnTo>
                    <a:pt x="2470521" y="87227"/>
                  </a:lnTo>
                  <a:lnTo>
                    <a:pt x="2503449" y="49301"/>
                  </a:lnTo>
                  <a:close/>
                </a:path>
                <a:path w="2868930" h="316229">
                  <a:moveTo>
                    <a:pt x="2709477" y="0"/>
                  </a:moveTo>
                  <a:lnTo>
                    <a:pt x="2659932" y="7130"/>
                  </a:lnTo>
                  <a:lnTo>
                    <a:pt x="2617688" y="27551"/>
                  </a:lnTo>
                  <a:lnTo>
                    <a:pt x="2584275" y="58132"/>
                  </a:lnTo>
                  <a:lnTo>
                    <a:pt x="2561230" y="97039"/>
                  </a:lnTo>
                  <a:lnTo>
                    <a:pt x="2550184" y="141977"/>
                  </a:lnTo>
                  <a:lnTo>
                    <a:pt x="2549451" y="158740"/>
                  </a:lnTo>
                  <a:lnTo>
                    <a:pt x="2550184" y="174656"/>
                  </a:lnTo>
                  <a:lnTo>
                    <a:pt x="2561230" y="219578"/>
                  </a:lnTo>
                  <a:lnTo>
                    <a:pt x="2584027" y="258398"/>
                  </a:lnTo>
                  <a:lnTo>
                    <a:pt x="2616934" y="288652"/>
                  </a:lnTo>
                  <a:lnTo>
                    <a:pt x="2659069" y="308762"/>
                  </a:lnTo>
                  <a:lnTo>
                    <a:pt x="2708619" y="315755"/>
                  </a:lnTo>
                  <a:lnTo>
                    <a:pt x="2725904" y="314963"/>
                  </a:lnTo>
                  <a:lnTo>
                    <a:pt x="2773172" y="303113"/>
                  </a:lnTo>
                  <a:lnTo>
                    <a:pt x="2812578" y="279115"/>
                  </a:lnTo>
                  <a:lnTo>
                    <a:pt x="2825903" y="266480"/>
                  </a:lnTo>
                  <a:lnTo>
                    <a:pt x="2709477" y="266480"/>
                  </a:lnTo>
                  <a:lnTo>
                    <a:pt x="2698411" y="265935"/>
                  </a:lnTo>
                  <a:lnTo>
                    <a:pt x="2658587" y="253016"/>
                  </a:lnTo>
                  <a:lnTo>
                    <a:pt x="2628544" y="226789"/>
                  </a:lnTo>
                  <a:lnTo>
                    <a:pt x="2610406" y="189893"/>
                  </a:lnTo>
                  <a:lnTo>
                    <a:pt x="2606130" y="157015"/>
                  </a:lnTo>
                  <a:lnTo>
                    <a:pt x="2606605" y="146058"/>
                  </a:lnTo>
                  <a:lnTo>
                    <a:pt x="2617898" y="105646"/>
                  </a:lnTo>
                  <a:lnTo>
                    <a:pt x="2641859" y="73985"/>
                  </a:lnTo>
                  <a:lnTo>
                    <a:pt x="2676832" y="54077"/>
                  </a:lnTo>
                  <a:lnTo>
                    <a:pt x="2708619" y="49301"/>
                  </a:lnTo>
                  <a:lnTo>
                    <a:pt x="2826905" y="49301"/>
                  </a:lnTo>
                  <a:lnTo>
                    <a:pt x="2824175" y="46228"/>
                  </a:lnTo>
                  <a:lnTo>
                    <a:pt x="2788122" y="19220"/>
                  </a:lnTo>
                  <a:lnTo>
                    <a:pt x="2743286" y="3113"/>
                  </a:lnTo>
                  <a:lnTo>
                    <a:pt x="2726764" y="778"/>
                  </a:lnTo>
                  <a:lnTo>
                    <a:pt x="2709477" y="0"/>
                  </a:lnTo>
                  <a:close/>
                </a:path>
                <a:path w="2868930" h="316229">
                  <a:moveTo>
                    <a:pt x="2826905" y="49301"/>
                  </a:moveTo>
                  <a:lnTo>
                    <a:pt x="2708619" y="49301"/>
                  </a:lnTo>
                  <a:lnTo>
                    <a:pt x="2719685" y="49846"/>
                  </a:lnTo>
                  <a:lnTo>
                    <a:pt x="2730326" y="51481"/>
                  </a:lnTo>
                  <a:lnTo>
                    <a:pt x="2768061" y="68214"/>
                  </a:lnTo>
                  <a:lnTo>
                    <a:pt x="2795247" y="97261"/>
                  </a:lnTo>
                  <a:lnTo>
                    <a:pt x="2810066" y="136242"/>
                  </a:lnTo>
                  <a:lnTo>
                    <a:pt x="2811966" y="158740"/>
                  </a:lnTo>
                  <a:lnTo>
                    <a:pt x="2811491" y="169709"/>
                  </a:lnTo>
                  <a:lnTo>
                    <a:pt x="2800200" y="210121"/>
                  </a:lnTo>
                  <a:lnTo>
                    <a:pt x="2776238" y="241781"/>
                  </a:lnTo>
                  <a:lnTo>
                    <a:pt x="2741290" y="261693"/>
                  </a:lnTo>
                  <a:lnTo>
                    <a:pt x="2709477" y="266480"/>
                  </a:lnTo>
                  <a:lnTo>
                    <a:pt x="2825903" y="266480"/>
                  </a:lnTo>
                  <a:lnTo>
                    <a:pt x="2850414" y="232570"/>
                  </a:lnTo>
                  <a:lnTo>
                    <a:pt x="2865728" y="189227"/>
                  </a:lnTo>
                  <a:lnTo>
                    <a:pt x="2868677" y="157015"/>
                  </a:lnTo>
                  <a:lnTo>
                    <a:pt x="2867939" y="141110"/>
                  </a:lnTo>
                  <a:lnTo>
                    <a:pt x="2856897" y="96177"/>
                  </a:lnTo>
                  <a:lnTo>
                    <a:pt x="2834078" y="57372"/>
                  </a:lnTo>
                  <a:lnTo>
                    <a:pt x="2826905" y="49301"/>
                  </a:lnTo>
                  <a:close/>
                </a:path>
              </a:pathLst>
            </a:custGeom>
            <a:solidFill>
              <a:srgbClr val="FDCE2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13015876" y="6495243"/>
              <a:ext cx="1722755" cy="403860"/>
            </a:xfrm>
            <a:custGeom>
              <a:avLst/>
              <a:gdLst/>
              <a:ahLst/>
              <a:cxnLst/>
              <a:rect l="l" t="t" r="r" b="b"/>
              <a:pathLst>
                <a:path w="1722755" h="403859">
                  <a:moveTo>
                    <a:pt x="42291" y="0"/>
                  </a:moveTo>
                  <a:lnTo>
                    <a:pt x="0" y="0"/>
                  </a:lnTo>
                  <a:lnTo>
                    <a:pt x="0" y="403846"/>
                  </a:lnTo>
                  <a:lnTo>
                    <a:pt x="42291" y="403846"/>
                  </a:lnTo>
                  <a:lnTo>
                    <a:pt x="42291" y="0"/>
                  </a:lnTo>
                  <a:close/>
                </a:path>
                <a:path w="1722755" h="403859">
                  <a:moveTo>
                    <a:pt x="447441" y="42751"/>
                  </a:moveTo>
                  <a:lnTo>
                    <a:pt x="394228" y="42751"/>
                  </a:lnTo>
                  <a:lnTo>
                    <a:pt x="394228" y="348048"/>
                  </a:lnTo>
                  <a:lnTo>
                    <a:pt x="607897" y="348048"/>
                  </a:lnTo>
                  <a:lnTo>
                    <a:pt x="607897" y="299636"/>
                  </a:lnTo>
                  <a:lnTo>
                    <a:pt x="447441" y="299636"/>
                  </a:lnTo>
                  <a:lnTo>
                    <a:pt x="447441" y="42751"/>
                  </a:lnTo>
                  <a:close/>
                </a:path>
                <a:path w="1722755" h="403859">
                  <a:moveTo>
                    <a:pt x="720438" y="42778"/>
                  </a:moveTo>
                  <a:lnTo>
                    <a:pt x="667236" y="42778"/>
                  </a:lnTo>
                  <a:lnTo>
                    <a:pt x="667236" y="348048"/>
                  </a:lnTo>
                  <a:lnTo>
                    <a:pt x="720438" y="348048"/>
                  </a:lnTo>
                  <a:lnTo>
                    <a:pt x="720438" y="42778"/>
                  </a:lnTo>
                  <a:close/>
                </a:path>
                <a:path w="1722755" h="403859">
                  <a:moveTo>
                    <a:pt x="946756" y="37522"/>
                  </a:moveTo>
                  <a:lnTo>
                    <a:pt x="897867" y="44515"/>
                  </a:lnTo>
                  <a:lnTo>
                    <a:pt x="856229" y="64672"/>
                  </a:lnTo>
                  <a:lnTo>
                    <a:pt x="823306" y="95200"/>
                  </a:lnTo>
                  <a:lnTo>
                    <a:pt x="800530" y="134129"/>
                  </a:lnTo>
                  <a:lnTo>
                    <a:pt x="789604" y="179302"/>
                  </a:lnTo>
                  <a:lnTo>
                    <a:pt x="788876" y="196262"/>
                  </a:lnTo>
                  <a:lnTo>
                    <a:pt x="789619" y="212374"/>
                  </a:lnTo>
                  <a:lnTo>
                    <a:pt x="800740" y="257774"/>
                  </a:lnTo>
                  <a:lnTo>
                    <a:pt x="823597" y="296643"/>
                  </a:lnTo>
                  <a:lnTo>
                    <a:pt x="856170" y="326615"/>
                  </a:lnTo>
                  <a:lnTo>
                    <a:pt x="897156" y="346409"/>
                  </a:lnTo>
                  <a:lnTo>
                    <a:pt x="944578" y="353278"/>
                  </a:lnTo>
                  <a:lnTo>
                    <a:pt x="955022" y="353045"/>
                  </a:lnTo>
                  <a:lnTo>
                    <a:pt x="1000562" y="344992"/>
                  </a:lnTo>
                  <a:lnTo>
                    <a:pt x="1037234" y="326394"/>
                  </a:lnTo>
                  <a:lnTo>
                    <a:pt x="1063791" y="304003"/>
                  </a:lnTo>
                  <a:lnTo>
                    <a:pt x="946327" y="304003"/>
                  </a:lnTo>
                  <a:lnTo>
                    <a:pt x="935622" y="303468"/>
                  </a:lnTo>
                  <a:lnTo>
                    <a:pt x="897022" y="290840"/>
                  </a:lnTo>
                  <a:lnTo>
                    <a:pt x="867552" y="264425"/>
                  </a:lnTo>
                  <a:lnTo>
                    <a:pt x="849758" y="227415"/>
                  </a:lnTo>
                  <a:lnTo>
                    <a:pt x="845597" y="194537"/>
                  </a:lnTo>
                  <a:lnTo>
                    <a:pt x="846057" y="183580"/>
                  </a:lnTo>
                  <a:lnTo>
                    <a:pt x="857093" y="143156"/>
                  </a:lnTo>
                  <a:lnTo>
                    <a:pt x="880991" y="111496"/>
                  </a:lnTo>
                  <a:lnTo>
                    <a:pt x="915452" y="91595"/>
                  </a:lnTo>
                  <a:lnTo>
                    <a:pt x="946327" y="86796"/>
                  </a:lnTo>
                  <a:lnTo>
                    <a:pt x="1064752" y="86796"/>
                  </a:lnTo>
                  <a:lnTo>
                    <a:pt x="1066250" y="85071"/>
                  </a:lnTo>
                  <a:lnTo>
                    <a:pt x="1030382" y="57752"/>
                  </a:lnTo>
                  <a:lnTo>
                    <a:pt x="993360" y="42945"/>
                  </a:lnTo>
                  <a:lnTo>
                    <a:pt x="956994" y="37743"/>
                  </a:lnTo>
                  <a:lnTo>
                    <a:pt x="946756" y="37522"/>
                  </a:lnTo>
                  <a:close/>
                </a:path>
                <a:path w="1722755" h="403859">
                  <a:moveTo>
                    <a:pt x="1033989" y="264297"/>
                  </a:moveTo>
                  <a:lnTo>
                    <a:pt x="994283" y="293302"/>
                  </a:lnTo>
                  <a:lnTo>
                    <a:pt x="946327" y="304003"/>
                  </a:lnTo>
                  <a:lnTo>
                    <a:pt x="1063791" y="304003"/>
                  </a:lnTo>
                  <a:lnTo>
                    <a:pt x="1068437" y="299204"/>
                  </a:lnTo>
                  <a:lnTo>
                    <a:pt x="1033989" y="264297"/>
                  </a:lnTo>
                  <a:close/>
                </a:path>
                <a:path w="1722755" h="403859">
                  <a:moveTo>
                    <a:pt x="1064752" y="86796"/>
                  </a:moveTo>
                  <a:lnTo>
                    <a:pt x="946327" y="86796"/>
                  </a:lnTo>
                  <a:lnTo>
                    <a:pt x="959055" y="87452"/>
                  </a:lnTo>
                  <a:lnTo>
                    <a:pt x="971073" y="89421"/>
                  </a:lnTo>
                  <a:lnTo>
                    <a:pt x="1012939" y="109378"/>
                  </a:lnTo>
                  <a:lnTo>
                    <a:pt x="1031801" y="124750"/>
                  </a:lnTo>
                  <a:lnTo>
                    <a:pt x="1064752" y="86796"/>
                  </a:lnTo>
                  <a:close/>
                </a:path>
                <a:path w="1722755" h="403859">
                  <a:moveTo>
                    <a:pt x="1350147" y="42751"/>
                  </a:moveTo>
                  <a:lnTo>
                    <a:pt x="1124258" y="42751"/>
                  </a:lnTo>
                  <a:lnTo>
                    <a:pt x="1124258" y="348048"/>
                  </a:lnTo>
                  <a:lnTo>
                    <a:pt x="1352325" y="348048"/>
                  </a:lnTo>
                  <a:lnTo>
                    <a:pt x="1352325" y="299636"/>
                  </a:lnTo>
                  <a:lnTo>
                    <a:pt x="1177440" y="299636"/>
                  </a:lnTo>
                  <a:lnTo>
                    <a:pt x="1177440" y="218069"/>
                  </a:lnTo>
                  <a:lnTo>
                    <a:pt x="1330524" y="218069"/>
                  </a:lnTo>
                  <a:lnTo>
                    <a:pt x="1330524" y="169657"/>
                  </a:lnTo>
                  <a:lnTo>
                    <a:pt x="1177440" y="169657"/>
                  </a:lnTo>
                  <a:lnTo>
                    <a:pt x="1177440" y="91163"/>
                  </a:lnTo>
                  <a:lnTo>
                    <a:pt x="1350147" y="91163"/>
                  </a:lnTo>
                  <a:lnTo>
                    <a:pt x="1350147" y="42751"/>
                  </a:lnTo>
                  <a:close/>
                </a:path>
                <a:path w="1722755" h="403859">
                  <a:moveTo>
                    <a:pt x="1562957" y="37522"/>
                  </a:moveTo>
                  <a:lnTo>
                    <a:pt x="1513412" y="44640"/>
                  </a:lnTo>
                  <a:lnTo>
                    <a:pt x="1471168" y="65057"/>
                  </a:lnTo>
                  <a:lnTo>
                    <a:pt x="1437754" y="95631"/>
                  </a:lnTo>
                  <a:lnTo>
                    <a:pt x="1414700" y="134561"/>
                  </a:lnTo>
                  <a:lnTo>
                    <a:pt x="1403655" y="179499"/>
                  </a:lnTo>
                  <a:lnTo>
                    <a:pt x="1402920" y="196262"/>
                  </a:lnTo>
                  <a:lnTo>
                    <a:pt x="1403655" y="212178"/>
                  </a:lnTo>
                  <a:lnTo>
                    <a:pt x="1414700" y="257101"/>
                  </a:lnTo>
                  <a:lnTo>
                    <a:pt x="1437507" y="295909"/>
                  </a:lnTo>
                  <a:lnTo>
                    <a:pt x="1470414" y="326173"/>
                  </a:lnTo>
                  <a:lnTo>
                    <a:pt x="1512549" y="346284"/>
                  </a:lnTo>
                  <a:lnTo>
                    <a:pt x="1562099" y="353278"/>
                  </a:lnTo>
                  <a:lnTo>
                    <a:pt x="1579384" y="352485"/>
                  </a:lnTo>
                  <a:lnTo>
                    <a:pt x="1626652" y="340635"/>
                  </a:lnTo>
                  <a:lnTo>
                    <a:pt x="1666058" y="316614"/>
                  </a:lnTo>
                  <a:lnTo>
                    <a:pt x="1679360" y="304003"/>
                  </a:lnTo>
                  <a:lnTo>
                    <a:pt x="1562957" y="304003"/>
                  </a:lnTo>
                  <a:lnTo>
                    <a:pt x="1551891" y="303457"/>
                  </a:lnTo>
                  <a:lnTo>
                    <a:pt x="1512067" y="290538"/>
                  </a:lnTo>
                  <a:lnTo>
                    <a:pt x="1482024" y="264299"/>
                  </a:lnTo>
                  <a:lnTo>
                    <a:pt x="1463886" y="227415"/>
                  </a:lnTo>
                  <a:lnTo>
                    <a:pt x="1459610" y="194537"/>
                  </a:lnTo>
                  <a:lnTo>
                    <a:pt x="1460085" y="183580"/>
                  </a:lnTo>
                  <a:lnTo>
                    <a:pt x="1471378" y="143156"/>
                  </a:lnTo>
                  <a:lnTo>
                    <a:pt x="1495338" y="111496"/>
                  </a:lnTo>
                  <a:lnTo>
                    <a:pt x="1530312" y="91595"/>
                  </a:lnTo>
                  <a:lnTo>
                    <a:pt x="1562099" y="86796"/>
                  </a:lnTo>
                  <a:lnTo>
                    <a:pt x="1680362" y="86796"/>
                  </a:lnTo>
                  <a:lnTo>
                    <a:pt x="1677655" y="83750"/>
                  </a:lnTo>
                  <a:lnTo>
                    <a:pt x="1641602" y="56730"/>
                  </a:lnTo>
                  <a:lnTo>
                    <a:pt x="1596766" y="40632"/>
                  </a:lnTo>
                  <a:lnTo>
                    <a:pt x="1580244" y="38300"/>
                  </a:lnTo>
                  <a:lnTo>
                    <a:pt x="1562957" y="37522"/>
                  </a:lnTo>
                  <a:close/>
                </a:path>
                <a:path w="1722755" h="403859">
                  <a:moveTo>
                    <a:pt x="1680362" y="86796"/>
                  </a:moveTo>
                  <a:lnTo>
                    <a:pt x="1562099" y="86796"/>
                  </a:lnTo>
                  <a:lnTo>
                    <a:pt x="1573165" y="87342"/>
                  </a:lnTo>
                  <a:lnTo>
                    <a:pt x="1583806" y="88979"/>
                  </a:lnTo>
                  <a:lnTo>
                    <a:pt x="1621540" y="105726"/>
                  </a:lnTo>
                  <a:lnTo>
                    <a:pt x="1648727" y="134784"/>
                  </a:lnTo>
                  <a:lnTo>
                    <a:pt x="1663546" y="173764"/>
                  </a:lnTo>
                  <a:lnTo>
                    <a:pt x="1665446" y="196262"/>
                  </a:lnTo>
                  <a:lnTo>
                    <a:pt x="1664971" y="207219"/>
                  </a:lnTo>
                  <a:lnTo>
                    <a:pt x="1653680" y="247643"/>
                  </a:lnTo>
                  <a:lnTo>
                    <a:pt x="1629718" y="279303"/>
                  </a:lnTo>
                  <a:lnTo>
                    <a:pt x="1594770" y="299204"/>
                  </a:lnTo>
                  <a:lnTo>
                    <a:pt x="1562957" y="304003"/>
                  </a:lnTo>
                  <a:lnTo>
                    <a:pt x="1679360" y="304003"/>
                  </a:lnTo>
                  <a:lnTo>
                    <a:pt x="1703894" y="270080"/>
                  </a:lnTo>
                  <a:lnTo>
                    <a:pt x="1719208" y="226749"/>
                  </a:lnTo>
                  <a:lnTo>
                    <a:pt x="1722156" y="194537"/>
                  </a:lnTo>
                  <a:lnTo>
                    <a:pt x="1721419" y="178632"/>
                  </a:lnTo>
                  <a:lnTo>
                    <a:pt x="1710377" y="133698"/>
                  </a:lnTo>
                  <a:lnTo>
                    <a:pt x="1687553" y="94890"/>
                  </a:lnTo>
                  <a:lnTo>
                    <a:pt x="1680362" y="86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7000" y="6532781"/>
              <a:ext cx="2890487" cy="3157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69037" y="6495243"/>
              <a:ext cx="1722755" cy="403860"/>
            </a:xfrm>
            <a:custGeom>
              <a:avLst/>
              <a:gdLst/>
              <a:ahLst/>
              <a:cxnLst/>
              <a:rect l="l" t="t" r="r" b="b"/>
              <a:pathLst>
                <a:path w="1722754" h="403859">
                  <a:moveTo>
                    <a:pt x="42292" y="0"/>
                  </a:moveTo>
                  <a:lnTo>
                    <a:pt x="0" y="0"/>
                  </a:lnTo>
                  <a:lnTo>
                    <a:pt x="0" y="403846"/>
                  </a:lnTo>
                  <a:lnTo>
                    <a:pt x="42292" y="403846"/>
                  </a:lnTo>
                  <a:lnTo>
                    <a:pt x="42292" y="0"/>
                  </a:lnTo>
                  <a:close/>
                </a:path>
                <a:path w="1722754" h="403859">
                  <a:moveTo>
                    <a:pt x="447433" y="42751"/>
                  </a:moveTo>
                  <a:lnTo>
                    <a:pt x="394223" y="42751"/>
                  </a:lnTo>
                  <a:lnTo>
                    <a:pt x="394223" y="348048"/>
                  </a:lnTo>
                  <a:lnTo>
                    <a:pt x="607925" y="348048"/>
                  </a:lnTo>
                  <a:lnTo>
                    <a:pt x="607925" y="299636"/>
                  </a:lnTo>
                  <a:lnTo>
                    <a:pt x="447433" y="299636"/>
                  </a:lnTo>
                  <a:lnTo>
                    <a:pt x="447433" y="42751"/>
                  </a:lnTo>
                  <a:close/>
                </a:path>
                <a:path w="1722754" h="403859">
                  <a:moveTo>
                    <a:pt x="720437" y="42778"/>
                  </a:moveTo>
                  <a:lnTo>
                    <a:pt x="667227" y="42778"/>
                  </a:lnTo>
                  <a:lnTo>
                    <a:pt x="667227" y="348048"/>
                  </a:lnTo>
                  <a:lnTo>
                    <a:pt x="720437" y="348048"/>
                  </a:lnTo>
                  <a:lnTo>
                    <a:pt x="720437" y="42778"/>
                  </a:lnTo>
                  <a:close/>
                </a:path>
                <a:path w="1722754" h="403859">
                  <a:moveTo>
                    <a:pt x="946782" y="37522"/>
                  </a:moveTo>
                  <a:lnTo>
                    <a:pt x="897860" y="44515"/>
                  </a:lnTo>
                  <a:lnTo>
                    <a:pt x="856245" y="64672"/>
                  </a:lnTo>
                  <a:lnTo>
                    <a:pt x="823304" y="95200"/>
                  </a:lnTo>
                  <a:lnTo>
                    <a:pt x="800549" y="134129"/>
                  </a:lnTo>
                  <a:lnTo>
                    <a:pt x="789632" y="179302"/>
                  </a:lnTo>
                  <a:lnTo>
                    <a:pt x="788904" y="196262"/>
                  </a:lnTo>
                  <a:lnTo>
                    <a:pt x="789643" y="212374"/>
                  </a:lnTo>
                  <a:lnTo>
                    <a:pt x="800765" y="257774"/>
                  </a:lnTo>
                  <a:lnTo>
                    <a:pt x="823606" y="296643"/>
                  </a:lnTo>
                  <a:lnTo>
                    <a:pt x="856188" y="326615"/>
                  </a:lnTo>
                  <a:lnTo>
                    <a:pt x="897156" y="346409"/>
                  </a:lnTo>
                  <a:lnTo>
                    <a:pt x="944599" y="353278"/>
                  </a:lnTo>
                  <a:lnTo>
                    <a:pt x="955045" y="353045"/>
                  </a:lnTo>
                  <a:lnTo>
                    <a:pt x="1000568" y="344992"/>
                  </a:lnTo>
                  <a:lnTo>
                    <a:pt x="1037240" y="326394"/>
                  </a:lnTo>
                  <a:lnTo>
                    <a:pt x="1063785" y="304003"/>
                  </a:lnTo>
                  <a:lnTo>
                    <a:pt x="946324" y="304003"/>
                  </a:lnTo>
                  <a:lnTo>
                    <a:pt x="935629" y="303468"/>
                  </a:lnTo>
                  <a:lnTo>
                    <a:pt x="897037" y="290840"/>
                  </a:lnTo>
                  <a:lnTo>
                    <a:pt x="867560" y="264425"/>
                  </a:lnTo>
                  <a:lnTo>
                    <a:pt x="849765" y="227415"/>
                  </a:lnTo>
                  <a:lnTo>
                    <a:pt x="845592" y="194537"/>
                  </a:lnTo>
                  <a:lnTo>
                    <a:pt x="846056" y="183580"/>
                  </a:lnTo>
                  <a:lnTo>
                    <a:pt x="857088" y="143156"/>
                  </a:lnTo>
                  <a:lnTo>
                    <a:pt x="881015" y="111496"/>
                  </a:lnTo>
                  <a:lnTo>
                    <a:pt x="915464" y="91595"/>
                  </a:lnTo>
                  <a:lnTo>
                    <a:pt x="946324" y="86796"/>
                  </a:lnTo>
                  <a:lnTo>
                    <a:pt x="1064751" y="86796"/>
                  </a:lnTo>
                  <a:lnTo>
                    <a:pt x="1066249" y="85071"/>
                  </a:lnTo>
                  <a:lnTo>
                    <a:pt x="1030391" y="57752"/>
                  </a:lnTo>
                  <a:lnTo>
                    <a:pt x="993359" y="42945"/>
                  </a:lnTo>
                  <a:lnTo>
                    <a:pt x="957006" y="37743"/>
                  </a:lnTo>
                  <a:lnTo>
                    <a:pt x="946782" y="37522"/>
                  </a:lnTo>
                  <a:close/>
                </a:path>
                <a:path w="1722754" h="403859">
                  <a:moveTo>
                    <a:pt x="1033983" y="264297"/>
                  </a:moveTo>
                  <a:lnTo>
                    <a:pt x="994304" y="293302"/>
                  </a:lnTo>
                  <a:lnTo>
                    <a:pt x="946324" y="304003"/>
                  </a:lnTo>
                  <a:lnTo>
                    <a:pt x="1063785" y="304003"/>
                  </a:lnTo>
                  <a:lnTo>
                    <a:pt x="1068431" y="299204"/>
                  </a:lnTo>
                  <a:lnTo>
                    <a:pt x="1033983" y="264297"/>
                  </a:lnTo>
                  <a:close/>
                </a:path>
                <a:path w="1722754" h="403859">
                  <a:moveTo>
                    <a:pt x="1064751" y="86796"/>
                  </a:moveTo>
                  <a:lnTo>
                    <a:pt x="946324" y="86796"/>
                  </a:lnTo>
                  <a:lnTo>
                    <a:pt x="959050" y="87452"/>
                  </a:lnTo>
                  <a:lnTo>
                    <a:pt x="971069" y="89421"/>
                  </a:lnTo>
                  <a:lnTo>
                    <a:pt x="1012937" y="109378"/>
                  </a:lnTo>
                  <a:lnTo>
                    <a:pt x="1031799" y="124750"/>
                  </a:lnTo>
                  <a:lnTo>
                    <a:pt x="1064751" y="86796"/>
                  </a:lnTo>
                  <a:close/>
                </a:path>
                <a:path w="1722754" h="403859">
                  <a:moveTo>
                    <a:pt x="1350170" y="42751"/>
                  </a:moveTo>
                  <a:lnTo>
                    <a:pt x="1124256" y="42751"/>
                  </a:lnTo>
                  <a:lnTo>
                    <a:pt x="1124256" y="348048"/>
                  </a:lnTo>
                  <a:lnTo>
                    <a:pt x="1352353" y="348048"/>
                  </a:lnTo>
                  <a:lnTo>
                    <a:pt x="1352353" y="299636"/>
                  </a:lnTo>
                  <a:lnTo>
                    <a:pt x="1177466" y="299636"/>
                  </a:lnTo>
                  <a:lnTo>
                    <a:pt x="1177466" y="218069"/>
                  </a:lnTo>
                  <a:lnTo>
                    <a:pt x="1330546" y="218069"/>
                  </a:lnTo>
                  <a:lnTo>
                    <a:pt x="1330546" y="169657"/>
                  </a:lnTo>
                  <a:lnTo>
                    <a:pt x="1177466" y="169657"/>
                  </a:lnTo>
                  <a:lnTo>
                    <a:pt x="1177466" y="91163"/>
                  </a:lnTo>
                  <a:lnTo>
                    <a:pt x="1350170" y="91163"/>
                  </a:lnTo>
                  <a:lnTo>
                    <a:pt x="1350170" y="42751"/>
                  </a:lnTo>
                  <a:close/>
                </a:path>
                <a:path w="1722754" h="403859">
                  <a:moveTo>
                    <a:pt x="1562983" y="37522"/>
                  </a:moveTo>
                  <a:lnTo>
                    <a:pt x="1513432" y="44640"/>
                  </a:lnTo>
                  <a:lnTo>
                    <a:pt x="1471183" y="65057"/>
                  </a:lnTo>
                  <a:lnTo>
                    <a:pt x="1437763" y="95631"/>
                  </a:lnTo>
                  <a:lnTo>
                    <a:pt x="1414701" y="134561"/>
                  </a:lnTo>
                  <a:lnTo>
                    <a:pt x="1403659" y="179499"/>
                  </a:lnTo>
                  <a:lnTo>
                    <a:pt x="1402921" y="196262"/>
                  </a:lnTo>
                  <a:lnTo>
                    <a:pt x="1403659" y="212178"/>
                  </a:lnTo>
                  <a:lnTo>
                    <a:pt x="1414701" y="257101"/>
                  </a:lnTo>
                  <a:lnTo>
                    <a:pt x="1437524" y="295909"/>
                  </a:lnTo>
                  <a:lnTo>
                    <a:pt x="1470411" y="326173"/>
                  </a:lnTo>
                  <a:lnTo>
                    <a:pt x="1512558" y="346284"/>
                  </a:lnTo>
                  <a:lnTo>
                    <a:pt x="1562121" y="353278"/>
                  </a:lnTo>
                  <a:lnTo>
                    <a:pt x="1579391" y="352485"/>
                  </a:lnTo>
                  <a:lnTo>
                    <a:pt x="1626652" y="340635"/>
                  </a:lnTo>
                  <a:lnTo>
                    <a:pt x="1666066" y="316614"/>
                  </a:lnTo>
                  <a:lnTo>
                    <a:pt x="1679377" y="304003"/>
                  </a:lnTo>
                  <a:lnTo>
                    <a:pt x="1562983" y="304003"/>
                  </a:lnTo>
                  <a:lnTo>
                    <a:pt x="1551903" y="303457"/>
                  </a:lnTo>
                  <a:lnTo>
                    <a:pt x="1512075" y="290538"/>
                  </a:lnTo>
                  <a:lnTo>
                    <a:pt x="1482050" y="264299"/>
                  </a:lnTo>
                  <a:lnTo>
                    <a:pt x="1463889" y="227415"/>
                  </a:lnTo>
                  <a:lnTo>
                    <a:pt x="1459636" y="194537"/>
                  </a:lnTo>
                  <a:lnTo>
                    <a:pt x="1460107" y="183580"/>
                  </a:lnTo>
                  <a:lnTo>
                    <a:pt x="1471391" y="143156"/>
                  </a:lnTo>
                  <a:lnTo>
                    <a:pt x="1495360" y="111496"/>
                  </a:lnTo>
                  <a:lnTo>
                    <a:pt x="1530309" y="91595"/>
                  </a:lnTo>
                  <a:lnTo>
                    <a:pt x="1562121" y="86796"/>
                  </a:lnTo>
                  <a:lnTo>
                    <a:pt x="1680384" y="86796"/>
                  </a:lnTo>
                  <a:lnTo>
                    <a:pt x="1677678" y="83750"/>
                  </a:lnTo>
                  <a:lnTo>
                    <a:pt x="1641611" y="56730"/>
                  </a:lnTo>
                  <a:lnTo>
                    <a:pt x="1596785" y="40632"/>
                  </a:lnTo>
                  <a:lnTo>
                    <a:pt x="1580268" y="38300"/>
                  </a:lnTo>
                  <a:lnTo>
                    <a:pt x="1562983" y="37522"/>
                  </a:lnTo>
                  <a:close/>
                </a:path>
                <a:path w="1722754" h="403859">
                  <a:moveTo>
                    <a:pt x="1680384" y="86796"/>
                  </a:moveTo>
                  <a:lnTo>
                    <a:pt x="1562121" y="86796"/>
                  </a:lnTo>
                  <a:lnTo>
                    <a:pt x="1573185" y="87342"/>
                  </a:lnTo>
                  <a:lnTo>
                    <a:pt x="1583816" y="88979"/>
                  </a:lnTo>
                  <a:lnTo>
                    <a:pt x="1621547" y="105726"/>
                  </a:lnTo>
                  <a:lnTo>
                    <a:pt x="1648745" y="134784"/>
                  </a:lnTo>
                  <a:lnTo>
                    <a:pt x="1663567" y="173764"/>
                  </a:lnTo>
                  <a:lnTo>
                    <a:pt x="1665467" y="196262"/>
                  </a:lnTo>
                  <a:lnTo>
                    <a:pt x="1664992" y="207219"/>
                  </a:lnTo>
                  <a:lnTo>
                    <a:pt x="1653697" y="247643"/>
                  </a:lnTo>
                  <a:lnTo>
                    <a:pt x="1629732" y="279303"/>
                  </a:lnTo>
                  <a:lnTo>
                    <a:pt x="1594767" y="299204"/>
                  </a:lnTo>
                  <a:lnTo>
                    <a:pt x="1562983" y="304003"/>
                  </a:lnTo>
                  <a:lnTo>
                    <a:pt x="1679377" y="304003"/>
                  </a:lnTo>
                  <a:lnTo>
                    <a:pt x="1703891" y="270080"/>
                  </a:lnTo>
                  <a:lnTo>
                    <a:pt x="1719216" y="226749"/>
                  </a:lnTo>
                  <a:lnTo>
                    <a:pt x="1722154" y="194537"/>
                  </a:lnTo>
                  <a:lnTo>
                    <a:pt x="1721421" y="178632"/>
                  </a:lnTo>
                  <a:lnTo>
                    <a:pt x="1710375" y="133698"/>
                  </a:lnTo>
                  <a:lnTo>
                    <a:pt x="1687575" y="94890"/>
                  </a:lnTo>
                  <a:lnTo>
                    <a:pt x="1680384" y="86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6806" y="6532770"/>
              <a:ext cx="2273852" cy="3157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46602" y="6532781"/>
              <a:ext cx="1328420" cy="316230"/>
            </a:xfrm>
            <a:custGeom>
              <a:avLst/>
              <a:gdLst/>
              <a:ahLst/>
              <a:cxnLst/>
              <a:rect l="l" t="t" r="r" b="b"/>
              <a:pathLst>
                <a:path w="1328420" h="316229">
                  <a:moveTo>
                    <a:pt x="53209" y="5229"/>
                  </a:moveTo>
                  <a:lnTo>
                    <a:pt x="0" y="5229"/>
                  </a:lnTo>
                  <a:lnTo>
                    <a:pt x="0" y="310499"/>
                  </a:lnTo>
                  <a:lnTo>
                    <a:pt x="213702" y="310499"/>
                  </a:lnTo>
                  <a:lnTo>
                    <a:pt x="213702" y="262087"/>
                  </a:lnTo>
                  <a:lnTo>
                    <a:pt x="53209" y="262087"/>
                  </a:lnTo>
                  <a:lnTo>
                    <a:pt x="53209" y="5229"/>
                  </a:lnTo>
                  <a:close/>
                </a:path>
                <a:path w="1328420" h="316229">
                  <a:moveTo>
                    <a:pt x="326214" y="5229"/>
                  </a:moveTo>
                  <a:lnTo>
                    <a:pt x="273004" y="5229"/>
                  </a:lnTo>
                  <a:lnTo>
                    <a:pt x="273004" y="310499"/>
                  </a:lnTo>
                  <a:lnTo>
                    <a:pt x="326214" y="310499"/>
                  </a:lnTo>
                  <a:lnTo>
                    <a:pt x="326214" y="5229"/>
                  </a:lnTo>
                  <a:close/>
                </a:path>
                <a:path w="1328420" h="316229">
                  <a:moveTo>
                    <a:pt x="552531" y="0"/>
                  </a:moveTo>
                  <a:lnTo>
                    <a:pt x="503637" y="6982"/>
                  </a:lnTo>
                  <a:lnTo>
                    <a:pt x="462012" y="27141"/>
                  </a:lnTo>
                  <a:lnTo>
                    <a:pt x="429010" y="57765"/>
                  </a:lnTo>
                  <a:lnTo>
                    <a:pt x="406298" y="96581"/>
                  </a:lnTo>
                  <a:lnTo>
                    <a:pt x="395381" y="141757"/>
                  </a:lnTo>
                  <a:lnTo>
                    <a:pt x="394653" y="158740"/>
                  </a:lnTo>
                  <a:lnTo>
                    <a:pt x="395396" y="174848"/>
                  </a:lnTo>
                  <a:lnTo>
                    <a:pt x="406514" y="220225"/>
                  </a:lnTo>
                  <a:lnTo>
                    <a:pt x="429372" y="259098"/>
                  </a:lnTo>
                  <a:lnTo>
                    <a:pt x="461955" y="289076"/>
                  </a:lnTo>
                  <a:lnTo>
                    <a:pt x="502932" y="308860"/>
                  </a:lnTo>
                  <a:lnTo>
                    <a:pt x="550348" y="315728"/>
                  </a:lnTo>
                  <a:lnTo>
                    <a:pt x="560806" y="315496"/>
                  </a:lnTo>
                  <a:lnTo>
                    <a:pt x="606342" y="307447"/>
                  </a:lnTo>
                  <a:lnTo>
                    <a:pt x="643017" y="288856"/>
                  </a:lnTo>
                  <a:lnTo>
                    <a:pt x="669564" y="266454"/>
                  </a:lnTo>
                  <a:lnTo>
                    <a:pt x="552100" y="266454"/>
                  </a:lnTo>
                  <a:lnTo>
                    <a:pt x="541394" y="265923"/>
                  </a:lnTo>
                  <a:lnTo>
                    <a:pt x="502798" y="253296"/>
                  </a:lnTo>
                  <a:lnTo>
                    <a:pt x="473325" y="226891"/>
                  </a:lnTo>
                  <a:lnTo>
                    <a:pt x="455530" y="189881"/>
                  </a:lnTo>
                  <a:lnTo>
                    <a:pt x="451368" y="156988"/>
                  </a:lnTo>
                  <a:lnTo>
                    <a:pt x="451829" y="146031"/>
                  </a:lnTo>
                  <a:lnTo>
                    <a:pt x="462864" y="105630"/>
                  </a:lnTo>
                  <a:lnTo>
                    <a:pt x="486768" y="73973"/>
                  </a:lnTo>
                  <a:lnTo>
                    <a:pt x="521226" y="54051"/>
                  </a:lnTo>
                  <a:lnTo>
                    <a:pt x="552100" y="49274"/>
                  </a:lnTo>
                  <a:lnTo>
                    <a:pt x="670503" y="49274"/>
                  </a:lnTo>
                  <a:lnTo>
                    <a:pt x="672025" y="47522"/>
                  </a:lnTo>
                  <a:lnTo>
                    <a:pt x="636157" y="20223"/>
                  </a:lnTo>
                  <a:lnTo>
                    <a:pt x="599136" y="5408"/>
                  </a:lnTo>
                  <a:lnTo>
                    <a:pt x="562771" y="217"/>
                  </a:lnTo>
                  <a:lnTo>
                    <a:pt x="552531" y="0"/>
                  </a:lnTo>
                  <a:close/>
                </a:path>
                <a:path w="1328420" h="316229">
                  <a:moveTo>
                    <a:pt x="639759" y="226776"/>
                  </a:moveTo>
                  <a:lnTo>
                    <a:pt x="600081" y="255779"/>
                  </a:lnTo>
                  <a:lnTo>
                    <a:pt x="552100" y="266454"/>
                  </a:lnTo>
                  <a:lnTo>
                    <a:pt x="669564" y="266454"/>
                  </a:lnTo>
                  <a:lnTo>
                    <a:pt x="674208" y="261655"/>
                  </a:lnTo>
                  <a:lnTo>
                    <a:pt x="639759" y="226776"/>
                  </a:lnTo>
                  <a:close/>
                </a:path>
                <a:path w="1328420" h="316229">
                  <a:moveTo>
                    <a:pt x="670503" y="49274"/>
                  </a:moveTo>
                  <a:lnTo>
                    <a:pt x="552100" y="49274"/>
                  </a:lnTo>
                  <a:lnTo>
                    <a:pt x="564826" y="49927"/>
                  </a:lnTo>
                  <a:lnTo>
                    <a:pt x="576845" y="51886"/>
                  </a:lnTo>
                  <a:lnTo>
                    <a:pt x="618714" y="71839"/>
                  </a:lnTo>
                  <a:lnTo>
                    <a:pt x="637576" y="87200"/>
                  </a:lnTo>
                  <a:lnTo>
                    <a:pt x="670503" y="49274"/>
                  </a:lnTo>
                  <a:close/>
                </a:path>
                <a:path w="1328420" h="316229">
                  <a:moveTo>
                    <a:pt x="955919" y="5229"/>
                  </a:moveTo>
                  <a:lnTo>
                    <a:pt x="730033" y="5229"/>
                  </a:lnTo>
                  <a:lnTo>
                    <a:pt x="730033" y="310499"/>
                  </a:lnTo>
                  <a:lnTo>
                    <a:pt x="958103" y="310499"/>
                  </a:lnTo>
                  <a:lnTo>
                    <a:pt x="958103" y="262087"/>
                  </a:lnTo>
                  <a:lnTo>
                    <a:pt x="783243" y="262087"/>
                  </a:lnTo>
                  <a:lnTo>
                    <a:pt x="783243" y="180547"/>
                  </a:lnTo>
                  <a:lnTo>
                    <a:pt x="936296" y="180547"/>
                  </a:lnTo>
                  <a:lnTo>
                    <a:pt x="936296" y="132135"/>
                  </a:lnTo>
                  <a:lnTo>
                    <a:pt x="783243" y="132135"/>
                  </a:lnTo>
                  <a:lnTo>
                    <a:pt x="783243" y="53641"/>
                  </a:lnTo>
                  <a:lnTo>
                    <a:pt x="955919" y="53641"/>
                  </a:lnTo>
                  <a:lnTo>
                    <a:pt x="955919" y="5229"/>
                  </a:lnTo>
                  <a:close/>
                </a:path>
                <a:path w="1328420" h="316229">
                  <a:moveTo>
                    <a:pt x="1168760" y="0"/>
                  </a:moveTo>
                  <a:lnTo>
                    <a:pt x="1119197" y="7107"/>
                  </a:lnTo>
                  <a:lnTo>
                    <a:pt x="1076943" y="27524"/>
                  </a:lnTo>
                  <a:lnTo>
                    <a:pt x="1043528" y="58105"/>
                  </a:lnTo>
                  <a:lnTo>
                    <a:pt x="1020477" y="97012"/>
                  </a:lnTo>
                  <a:lnTo>
                    <a:pt x="1009436" y="141949"/>
                  </a:lnTo>
                  <a:lnTo>
                    <a:pt x="1008699" y="158740"/>
                  </a:lnTo>
                  <a:lnTo>
                    <a:pt x="1009436" y="174641"/>
                  </a:lnTo>
                  <a:lnTo>
                    <a:pt x="1020477" y="219578"/>
                  </a:lnTo>
                  <a:lnTo>
                    <a:pt x="1043278" y="258372"/>
                  </a:lnTo>
                  <a:lnTo>
                    <a:pt x="1076185" y="288645"/>
                  </a:lnTo>
                  <a:lnTo>
                    <a:pt x="1118323" y="308735"/>
                  </a:lnTo>
                  <a:lnTo>
                    <a:pt x="1167870" y="315728"/>
                  </a:lnTo>
                  <a:lnTo>
                    <a:pt x="1185156" y="314939"/>
                  </a:lnTo>
                  <a:lnTo>
                    <a:pt x="1232428" y="303087"/>
                  </a:lnTo>
                  <a:lnTo>
                    <a:pt x="1271828" y="279088"/>
                  </a:lnTo>
                  <a:lnTo>
                    <a:pt x="1285153" y="266454"/>
                  </a:lnTo>
                  <a:lnTo>
                    <a:pt x="1168760" y="266454"/>
                  </a:lnTo>
                  <a:lnTo>
                    <a:pt x="1157676" y="265908"/>
                  </a:lnTo>
                  <a:lnTo>
                    <a:pt x="1117841" y="253001"/>
                  </a:lnTo>
                  <a:lnTo>
                    <a:pt x="1087812" y="226777"/>
                  </a:lnTo>
                  <a:lnTo>
                    <a:pt x="1069662" y="189881"/>
                  </a:lnTo>
                  <a:lnTo>
                    <a:pt x="1065386" y="156988"/>
                  </a:lnTo>
                  <a:lnTo>
                    <a:pt x="1065861" y="146031"/>
                  </a:lnTo>
                  <a:lnTo>
                    <a:pt x="1077152" y="105630"/>
                  </a:lnTo>
                  <a:lnTo>
                    <a:pt x="1101114" y="73973"/>
                  </a:lnTo>
                  <a:lnTo>
                    <a:pt x="1136086" y="54051"/>
                  </a:lnTo>
                  <a:lnTo>
                    <a:pt x="1167870" y="49274"/>
                  </a:lnTo>
                  <a:lnTo>
                    <a:pt x="1286160" y="49274"/>
                  </a:lnTo>
                  <a:lnTo>
                    <a:pt x="1283455" y="46228"/>
                  </a:lnTo>
                  <a:lnTo>
                    <a:pt x="1247376" y="19194"/>
                  </a:lnTo>
                  <a:lnTo>
                    <a:pt x="1202542" y="3100"/>
                  </a:lnTo>
                  <a:lnTo>
                    <a:pt x="1186030" y="774"/>
                  </a:lnTo>
                  <a:lnTo>
                    <a:pt x="1168760" y="0"/>
                  </a:lnTo>
                  <a:close/>
                </a:path>
                <a:path w="1328420" h="316229">
                  <a:moveTo>
                    <a:pt x="1286160" y="49274"/>
                  </a:moveTo>
                  <a:lnTo>
                    <a:pt x="1167870" y="49274"/>
                  </a:lnTo>
                  <a:lnTo>
                    <a:pt x="1178950" y="49820"/>
                  </a:lnTo>
                  <a:lnTo>
                    <a:pt x="1189590" y="51454"/>
                  </a:lnTo>
                  <a:lnTo>
                    <a:pt x="1227314" y="68187"/>
                  </a:lnTo>
                  <a:lnTo>
                    <a:pt x="1254498" y="97255"/>
                  </a:lnTo>
                  <a:lnTo>
                    <a:pt x="1269341" y="136216"/>
                  </a:lnTo>
                  <a:lnTo>
                    <a:pt x="1271245" y="158740"/>
                  </a:lnTo>
                  <a:lnTo>
                    <a:pt x="1270769" y="169697"/>
                  </a:lnTo>
                  <a:lnTo>
                    <a:pt x="1259451" y="210098"/>
                  </a:lnTo>
                  <a:lnTo>
                    <a:pt x="1235493" y="241754"/>
                  </a:lnTo>
                  <a:lnTo>
                    <a:pt x="1200544" y="261667"/>
                  </a:lnTo>
                  <a:lnTo>
                    <a:pt x="1168760" y="266454"/>
                  </a:lnTo>
                  <a:lnTo>
                    <a:pt x="1285153" y="266454"/>
                  </a:lnTo>
                  <a:lnTo>
                    <a:pt x="1309667" y="232543"/>
                  </a:lnTo>
                  <a:lnTo>
                    <a:pt x="1324983" y="189210"/>
                  </a:lnTo>
                  <a:lnTo>
                    <a:pt x="1327932" y="156988"/>
                  </a:lnTo>
                  <a:lnTo>
                    <a:pt x="1327194" y="141087"/>
                  </a:lnTo>
                  <a:lnTo>
                    <a:pt x="1316152" y="96149"/>
                  </a:lnTo>
                  <a:lnTo>
                    <a:pt x="1293340" y="57357"/>
                  </a:lnTo>
                  <a:lnTo>
                    <a:pt x="1286160" y="49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9091" y="1059788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5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D1565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2029091" y="5"/>
              <a:ext cx="734695" cy="1059815"/>
            </a:xfrm>
            <a:custGeom>
              <a:avLst/>
              <a:gdLst/>
              <a:ahLst/>
              <a:cxnLst/>
              <a:rect l="l" t="t" r="r" b="b"/>
              <a:pathLst>
                <a:path w="734694" h="1059815">
                  <a:moveTo>
                    <a:pt x="0" y="1059783"/>
                  </a:moveTo>
                  <a:lnTo>
                    <a:pt x="734455" y="1059783"/>
                  </a:lnTo>
                  <a:lnTo>
                    <a:pt x="734455" y="0"/>
                  </a:lnTo>
                  <a:lnTo>
                    <a:pt x="0" y="0"/>
                  </a:lnTo>
                  <a:lnTo>
                    <a:pt x="0" y="1059783"/>
                  </a:lnTo>
                  <a:close/>
                </a:path>
              </a:pathLst>
            </a:custGeom>
            <a:solidFill>
              <a:srgbClr val="4789C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2029091" y="3323209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3D816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9091" y="2191513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696"/>
                  </a:lnTo>
                  <a:lnTo>
                    <a:pt x="734455" y="1131696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E1BB5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9091" y="4454932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B13B41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2029091" y="5586656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7165A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2029091" y="6718379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4789C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2029091" y="7850103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D1565E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2029091" y="8981827"/>
              <a:ext cx="734695" cy="1132205"/>
            </a:xfrm>
            <a:custGeom>
              <a:avLst/>
              <a:gdLst/>
              <a:ahLst/>
              <a:cxnLst/>
              <a:rect l="l" t="t" r="r" b="b"/>
              <a:pathLst>
                <a:path w="734694" h="1132204">
                  <a:moveTo>
                    <a:pt x="734455" y="0"/>
                  </a:moveTo>
                  <a:lnTo>
                    <a:pt x="0" y="0"/>
                  </a:lnTo>
                  <a:lnTo>
                    <a:pt x="0" y="1131723"/>
                  </a:lnTo>
                  <a:lnTo>
                    <a:pt x="734455" y="1131723"/>
                  </a:lnTo>
                  <a:lnTo>
                    <a:pt x="734455" y="0"/>
                  </a:lnTo>
                  <a:close/>
                </a:path>
              </a:pathLst>
            </a:custGeom>
            <a:solidFill>
              <a:srgbClr val="E1BB5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2029091" y="10113524"/>
              <a:ext cx="734695" cy="1180465"/>
            </a:xfrm>
            <a:custGeom>
              <a:avLst/>
              <a:gdLst/>
              <a:ahLst/>
              <a:cxnLst/>
              <a:rect l="l" t="t" r="r" b="b"/>
              <a:pathLst>
                <a:path w="734694" h="1180465">
                  <a:moveTo>
                    <a:pt x="0" y="1180378"/>
                  </a:moveTo>
                  <a:lnTo>
                    <a:pt x="734455" y="1180378"/>
                  </a:lnTo>
                  <a:lnTo>
                    <a:pt x="734455" y="0"/>
                  </a:lnTo>
                  <a:lnTo>
                    <a:pt x="0" y="0"/>
                  </a:lnTo>
                  <a:lnTo>
                    <a:pt x="0" y="1180378"/>
                  </a:lnTo>
                  <a:close/>
                </a:path>
              </a:pathLst>
            </a:custGeom>
            <a:solidFill>
              <a:srgbClr val="3D816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5808087" y="3177174"/>
              <a:ext cx="12266930" cy="3175000"/>
            </a:xfrm>
            <a:custGeom>
              <a:avLst/>
              <a:gdLst/>
              <a:ahLst/>
              <a:cxnLst/>
              <a:rect l="l" t="t" r="r" b="b"/>
              <a:pathLst>
                <a:path w="12266930" h="3175000">
                  <a:moveTo>
                    <a:pt x="1955019" y="3149600"/>
                  </a:moveTo>
                  <a:lnTo>
                    <a:pt x="1325066" y="3149600"/>
                  </a:lnTo>
                  <a:lnTo>
                    <a:pt x="1427583" y="3175000"/>
                  </a:lnTo>
                  <a:lnTo>
                    <a:pt x="1852507" y="3175000"/>
                  </a:lnTo>
                  <a:lnTo>
                    <a:pt x="1955019" y="3149600"/>
                  </a:lnTo>
                  <a:close/>
                </a:path>
                <a:path w="12266930" h="3175000">
                  <a:moveTo>
                    <a:pt x="2014063" y="38100"/>
                  </a:moveTo>
                  <a:lnTo>
                    <a:pt x="1283458" y="38100"/>
                  </a:lnTo>
                  <a:lnTo>
                    <a:pt x="1088340" y="88900"/>
                  </a:lnTo>
                  <a:lnTo>
                    <a:pt x="1041107" y="114300"/>
                  </a:lnTo>
                  <a:lnTo>
                    <a:pt x="994493" y="127000"/>
                  </a:lnTo>
                  <a:lnTo>
                    <a:pt x="944880" y="152400"/>
                  </a:lnTo>
                  <a:lnTo>
                    <a:pt x="896357" y="177800"/>
                  </a:lnTo>
                  <a:lnTo>
                    <a:pt x="848924" y="203200"/>
                  </a:lnTo>
                  <a:lnTo>
                    <a:pt x="802580" y="228600"/>
                  </a:lnTo>
                  <a:lnTo>
                    <a:pt x="757326" y="254000"/>
                  </a:lnTo>
                  <a:lnTo>
                    <a:pt x="713163" y="279400"/>
                  </a:lnTo>
                  <a:lnTo>
                    <a:pt x="670089" y="304800"/>
                  </a:lnTo>
                  <a:lnTo>
                    <a:pt x="628105" y="342900"/>
                  </a:lnTo>
                  <a:lnTo>
                    <a:pt x="587212" y="368300"/>
                  </a:lnTo>
                  <a:lnTo>
                    <a:pt x="547408" y="406400"/>
                  </a:lnTo>
                  <a:lnTo>
                    <a:pt x="508696" y="431800"/>
                  </a:lnTo>
                  <a:lnTo>
                    <a:pt x="471073" y="469900"/>
                  </a:lnTo>
                  <a:lnTo>
                    <a:pt x="434684" y="508000"/>
                  </a:lnTo>
                  <a:lnTo>
                    <a:pt x="399657" y="546100"/>
                  </a:lnTo>
                  <a:lnTo>
                    <a:pt x="365992" y="584200"/>
                  </a:lnTo>
                  <a:lnTo>
                    <a:pt x="333690" y="622300"/>
                  </a:lnTo>
                  <a:lnTo>
                    <a:pt x="302750" y="660400"/>
                  </a:lnTo>
                  <a:lnTo>
                    <a:pt x="273173" y="711200"/>
                  </a:lnTo>
                  <a:lnTo>
                    <a:pt x="244958" y="749300"/>
                  </a:lnTo>
                  <a:lnTo>
                    <a:pt x="218105" y="787400"/>
                  </a:lnTo>
                  <a:lnTo>
                    <a:pt x="192615" y="838200"/>
                  </a:lnTo>
                  <a:lnTo>
                    <a:pt x="168487" y="876300"/>
                  </a:lnTo>
                  <a:lnTo>
                    <a:pt x="145721" y="927100"/>
                  </a:lnTo>
                  <a:lnTo>
                    <a:pt x="124318" y="977900"/>
                  </a:lnTo>
                  <a:lnTo>
                    <a:pt x="105931" y="1016000"/>
                  </a:lnTo>
                  <a:lnTo>
                    <a:pt x="89015" y="1066800"/>
                  </a:lnTo>
                  <a:lnTo>
                    <a:pt x="73568" y="1117600"/>
                  </a:lnTo>
                  <a:lnTo>
                    <a:pt x="59592" y="1155700"/>
                  </a:lnTo>
                  <a:lnTo>
                    <a:pt x="47087" y="1206500"/>
                  </a:lnTo>
                  <a:lnTo>
                    <a:pt x="36052" y="1257300"/>
                  </a:lnTo>
                  <a:lnTo>
                    <a:pt x="26488" y="1295400"/>
                  </a:lnTo>
                  <a:lnTo>
                    <a:pt x="18395" y="1346200"/>
                  </a:lnTo>
                  <a:lnTo>
                    <a:pt x="11773" y="1397000"/>
                  </a:lnTo>
                  <a:lnTo>
                    <a:pt x="6622" y="1447800"/>
                  </a:lnTo>
                  <a:lnTo>
                    <a:pt x="2943" y="1498600"/>
                  </a:lnTo>
                  <a:lnTo>
                    <a:pt x="735" y="1549400"/>
                  </a:lnTo>
                  <a:lnTo>
                    <a:pt x="0" y="1587500"/>
                  </a:lnTo>
                  <a:lnTo>
                    <a:pt x="0" y="1600200"/>
                  </a:lnTo>
                  <a:lnTo>
                    <a:pt x="735" y="1651000"/>
                  </a:lnTo>
                  <a:lnTo>
                    <a:pt x="2943" y="1701800"/>
                  </a:lnTo>
                  <a:lnTo>
                    <a:pt x="6622" y="1752600"/>
                  </a:lnTo>
                  <a:lnTo>
                    <a:pt x="11773" y="1803400"/>
                  </a:lnTo>
                  <a:lnTo>
                    <a:pt x="18395" y="1854200"/>
                  </a:lnTo>
                  <a:lnTo>
                    <a:pt x="26488" y="1892300"/>
                  </a:lnTo>
                  <a:lnTo>
                    <a:pt x="36052" y="1943100"/>
                  </a:lnTo>
                  <a:lnTo>
                    <a:pt x="47087" y="1993900"/>
                  </a:lnTo>
                  <a:lnTo>
                    <a:pt x="59592" y="2032000"/>
                  </a:lnTo>
                  <a:lnTo>
                    <a:pt x="73568" y="2082800"/>
                  </a:lnTo>
                  <a:lnTo>
                    <a:pt x="89015" y="2133600"/>
                  </a:lnTo>
                  <a:lnTo>
                    <a:pt x="105931" y="2171700"/>
                  </a:lnTo>
                  <a:lnTo>
                    <a:pt x="124318" y="2222500"/>
                  </a:lnTo>
                  <a:lnTo>
                    <a:pt x="145690" y="2260600"/>
                  </a:lnTo>
                  <a:lnTo>
                    <a:pt x="168362" y="2311400"/>
                  </a:lnTo>
                  <a:lnTo>
                    <a:pt x="192334" y="2362200"/>
                  </a:lnTo>
                  <a:lnTo>
                    <a:pt x="217609" y="2400300"/>
                  </a:lnTo>
                  <a:lnTo>
                    <a:pt x="244185" y="2438400"/>
                  </a:lnTo>
                  <a:lnTo>
                    <a:pt x="272064" y="2489200"/>
                  </a:lnTo>
                  <a:lnTo>
                    <a:pt x="301246" y="2527300"/>
                  </a:lnTo>
                  <a:lnTo>
                    <a:pt x="331733" y="2565400"/>
                  </a:lnTo>
                  <a:lnTo>
                    <a:pt x="363524" y="2603500"/>
                  </a:lnTo>
                  <a:lnTo>
                    <a:pt x="396621" y="2641600"/>
                  </a:lnTo>
                  <a:lnTo>
                    <a:pt x="431023" y="2679700"/>
                  </a:lnTo>
                  <a:lnTo>
                    <a:pt x="466733" y="2717800"/>
                  </a:lnTo>
                  <a:lnTo>
                    <a:pt x="503652" y="2755900"/>
                  </a:lnTo>
                  <a:lnTo>
                    <a:pt x="541723" y="2794000"/>
                  </a:lnTo>
                  <a:lnTo>
                    <a:pt x="580946" y="2819400"/>
                  </a:lnTo>
                  <a:lnTo>
                    <a:pt x="621320" y="2857500"/>
                  </a:lnTo>
                  <a:lnTo>
                    <a:pt x="662847" y="2882900"/>
                  </a:lnTo>
                  <a:lnTo>
                    <a:pt x="705524" y="2908300"/>
                  </a:lnTo>
                  <a:lnTo>
                    <a:pt x="749353" y="2933700"/>
                  </a:lnTo>
                  <a:lnTo>
                    <a:pt x="794333" y="2959100"/>
                  </a:lnTo>
                  <a:lnTo>
                    <a:pt x="840464" y="2984500"/>
                  </a:lnTo>
                  <a:lnTo>
                    <a:pt x="887745" y="3009900"/>
                  </a:lnTo>
                  <a:lnTo>
                    <a:pt x="936177" y="3035300"/>
                  </a:lnTo>
                  <a:lnTo>
                    <a:pt x="985759" y="3060700"/>
                  </a:lnTo>
                  <a:lnTo>
                    <a:pt x="1079608" y="3086100"/>
                  </a:lnTo>
                  <a:lnTo>
                    <a:pt x="1127461" y="3111500"/>
                  </a:lnTo>
                  <a:lnTo>
                    <a:pt x="1274736" y="3149600"/>
                  </a:lnTo>
                  <a:lnTo>
                    <a:pt x="2005346" y="3149600"/>
                  </a:lnTo>
                  <a:lnTo>
                    <a:pt x="2152612" y="3111500"/>
                  </a:lnTo>
                  <a:lnTo>
                    <a:pt x="2200463" y="3086100"/>
                  </a:lnTo>
                  <a:lnTo>
                    <a:pt x="2294311" y="3060700"/>
                  </a:lnTo>
                  <a:lnTo>
                    <a:pt x="2343923" y="3035300"/>
                  </a:lnTo>
                  <a:lnTo>
                    <a:pt x="2392446" y="3009900"/>
                  </a:lnTo>
                  <a:lnTo>
                    <a:pt x="2439879" y="2984500"/>
                  </a:lnTo>
                  <a:lnTo>
                    <a:pt x="2486222" y="2959100"/>
                  </a:lnTo>
                  <a:lnTo>
                    <a:pt x="2531475" y="2933700"/>
                  </a:lnTo>
                  <a:lnTo>
                    <a:pt x="2575638" y="2908300"/>
                  </a:lnTo>
                  <a:lnTo>
                    <a:pt x="2618710" y="2882900"/>
                  </a:lnTo>
                  <a:lnTo>
                    <a:pt x="2660691" y="2844800"/>
                  </a:lnTo>
                  <a:lnTo>
                    <a:pt x="2701581" y="2819400"/>
                  </a:lnTo>
                  <a:lnTo>
                    <a:pt x="2741380" y="2781300"/>
                  </a:lnTo>
                  <a:lnTo>
                    <a:pt x="2780088" y="2755900"/>
                  </a:lnTo>
                  <a:lnTo>
                    <a:pt x="2817704" y="2717800"/>
                  </a:lnTo>
                  <a:lnTo>
                    <a:pt x="2854100" y="2679700"/>
                  </a:lnTo>
                  <a:lnTo>
                    <a:pt x="2889132" y="2641600"/>
                  </a:lnTo>
                  <a:lnTo>
                    <a:pt x="2922800" y="2603500"/>
                  </a:lnTo>
                  <a:lnTo>
                    <a:pt x="2955106" y="2565400"/>
                  </a:lnTo>
                  <a:lnTo>
                    <a:pt x="2986048" y="2527300"/>
                  </a:lnTo>
                  <a:lnTo>
                    <a:pt x="3015628" y="2476500"/>
                  </a:lnTo>
                  <a:lnTo>
                    <a:pt x="3043844" y="2438400"/>
                  </a:lnTo>
                  <a:lnTo>
                    <a:pt x="3061747" y="2413000"/>
                  </a:lnTo>
                  <a:lnTo>
                    <a:pt x="1549087" y="2413000"/>
                  </a:lnTo>
                  <a:lnTo>
                    <a:pt x="1502227" y="2400300"/>
                  </a:lnTo>
                  <a:lnTo>
                    <a:pt x="1456618" y="2400300"/>
                  </a:lnTo>
                  <a:lnTo>
                    <a:pt x="1412259" y="2387600"/>
                  </a:lnTo>
                  <a:lnTo>
                    <a:pt x="1369149" y="2362200"/>
                  </a:lnTo>
                  <a:lnTo>
                    <a:pt x="1327285" y="2349500"/>
                  </a:lnTo>
                  <a:lnTo>
                    <a:pt x="1280322" y="2324100"/>
                  </a:lnTo>
                  <a:lnTo>
                    <a:pt x="1235666" y="2298700"/>
                  </a:lnTo>
                  <a:lnTo>
                    <a:pt x="1193320" y="2273300"/>
                  </a:lnTo>
                  <a:lnTo>
                    <a:pt x="1153285" y="2235200"/>
                  </a:lnTo>
                  <a:lnTo>
                    <a:pt x="1115563" y="2209800"/>
                  </a:lnTo>
                  <a:lnTo>
                    <a:pt x="1080157" y="2171700"/>
                  </a:lnTo>
                  <a:lnTo>
                    <a:pt x="1047159" y="2133600"/>
                  </a:lnTo>
                  <a:lnTo>
                    <a:pt x="1016714" y="2095500"/>
                  </a:lnTo>
                  <a:lnTo>
                    <a:pt x="988822" y="2044700"/>
                  </a:lnTo>
                  <a:lnTo>
                    <a:pt x="963484" y="2006600"/>
                  </a:lnTo>
                  <a:lnTo>
                    <a:pt x="940701" y="1955800"/>
                  </a:lnTo>
                  <a:lnTo>
                    <a:pt x="920473" y="1905000"/>
                  </a:lnTo>
                  <a:lnTo>
                    <a:pt x="903114" y="1854200"/>
                  </a:lnTo>
                  <a:lnTo>
                    <a:pt x="888910" y="1803400"/>
                  </a:lnTo>
                  <a:lnTo>
                    <a:pt x="877860" y="1752600"/>
                  </a:lnTo>
                  <a:lnTo>
                    <a:pt x="869967" y="1701800"/>
                  </a:lnTo>
                  <a:lnTo>
                    <a:pt x="865231" y="1651000"/>
                  </a:lnTo>
                  <a:lnTo>
                    <a:pt x="863652" y="1587500"/>
                  </a:lnTo>
                  <a:lnTo>
                    <a:pt x="865168" y="1524000"/>
                  </a:lnTo>
                  <a:lnTo>
                    <a:pt x="869719" y="1473200"/>
                  </a:lnTo>
                  <a:lnTo>
                    <a:pt x="877304" y="1422400"/>
                  </a:lnTo>
                  <a:lnTo>
                    <a:pt x="887927" y="1371600"/>
                  </a:lnTo>
                  <a:lnTo>
                    <a:pt x="901588" y="1320800"/>
                  </a:lnTo>
                  <a:lnTo>
                    <a:pt x="918290" y="1270000"/>
                  </a:lnTo>
                  <a:lnTo>
                    <a:pt x="937835" y="1219200"/>
                  </a:lnTo>
                  <a:lnTo>
                    <a:pt x="960056" y="1181100"/>
                  </a:lnTo>
                  <a:lnTo>
                    <a:pt x="984954" y="1130300"/>
                  </a:lnTo>
                  <a:lnTo>
                    <a:pt x="1012532" y="1092200"/>
                  </a:lnTo>
                  <a:lnTo>
                    <a:pt x="1042792" y="1054100"/>
                  </a:lnTo>
                  <a:lnTo>
                    <a:pt x="1075736" y="1016000"/>
                  </a:lnTo>
                  <a:lnTo>
                    <a:pt x="1111102" y="977900"/>
                  </a:lnTo>
                  <a:lnTo>
                    <a:pt x="1148653" y="939800"/>
                  </a:lnTo>
                  <a:lnTo>
                    <a:pt x="1188390" y="914400"/>
                  </a:lnTo>
                  <a:lnTo>
                    <a:pt x="1230315" y="889000"/>
                  </a:lnTo>
                  <a:lnTo>
                    <a:pt x="1274429" y="863600"/>
                  </a:lnTo>
                  <a:lnTo>
                    <a:pt x="1320734" y="838200"/>
                  </a:lnTo>
                  <a:lnTo>
                    <a:pt x="1369021" y="812800"/>
                  </a:lnTo>
                  <a:lnTo>
                    <a:pt x="1471072" y="787400"/>
                  </a:lnTo>
                  <a:lnTo>
                    <a:pt x="1524839" y="774700"/>
                  </a:lnTo>
                  <a:lnTo>
                    <a:pt x="3064531" y="774700"/>
                  </a:lnTo>
                  <a:lnTo>
                    <a:pt x="3044594" y="736600"/>
                  </a:lnTo>
                  <a:lnTo>
                    <a:pt x="3016709" y="698500"/>
                  </a:lnTo>
                  <a:lnTo>
                    <a:pt x="2987523" y="660400"/>
                  </a:lnTo>
                  <a:lnTo>
                    <a:pt x="2957034" y="622300"/>
                  </a:lnTo>
                  <a:lnTo>
                    <a:pt x="2925245" y="584200"/>
                  </a:lnTo>
                  <a:lnTo>
                    <a:pt x="2892154" y="546100"/>
                  </a:lnTo>
                  <a:lnTo>
                    <a:pt x="2857763" y="508000"/>
                  </a:lnTo>
                  <a:lnTo>
                    <a:pt x="2822071" y="469900"/>
                  </a:lnTo>
                  <a:lnTo>
                    <a:pt x="2785141" y="431800"/>
                  </a:lnTo>
                  <a:lnTo>
                    <a:pt x="2747062" y="393700"/>
                  </a:lnTo>
                  <a:lnTo>
                    <a:pt x="2707835" y="368300"/>
                  </a:lnTo>
                  <a:lnTo>
                    <a:pt x="2667459" y="330200"/>
                  </a:lnTo>
                  <a:lnTo>
                    <a:pt x="2625932" y="304800"/>
                  </a:lnTo>
                  <a:lnTo>
                    <a:pt x="2583256" y="279400"/>
                  </a:lnTo>
                  <a:lnTo>
                    <a:pt x="2539429" y="254000"/>
                  </a:lnTo>
                  <a:lnTo>
                    <a:pt x="2494451" y="228600"/>
                  </a:lnTo>
                  <a:lnTo>
                    <a:pt x="2448321" y="203200"/>
                  </a:lnTo>
                  <a:lnTo>
                    <a:pt x="2401039" y="177800"/>
                  </a:lnTo>
                  <a:lnTo>
                    <a:pt x="2352605" y="152400"/>
                  </a:lnTo>
                  <a:lnTo>
                    <a:pt x="2303017" y="127000"/>
                  </a:lnTo>
                  <a:lnTo>
                    <a:pt x="2256408" y="114300"/>
                  </a:lnTo>
                  <a:lnTo>
                    <a:pt x="2209179" y="88900"/>
                  </a:lnTo>
                  <a:lnTo>
                    <a:pt x="2014063" y="38100"/>
                  </a:lnTo>
                  <a:close/>
                </a:path>
                <a:path w="12266930" h="3175000">
                  <a:moveTo>
                    <a:pt x="3064531" y="774700"/>
                  </a:moveTo>
                  <a:lnTo>
                    <a:pt x="1735325" y="774700"/>
                  </a:lnTo>
                  <a:lnTo>
                    <a:pt x="1782187" y="787400"/>
                  </a:lnTo>
                  <a:lnTo>
                    <a:pt x="1827801" y="787400"/>
                  </a:lnTo>
                  <a:lnTo>
                    <a:pt x="1915285" y="812800"/>
                  </a:lnTo>
                  <a:lnTo>
                    <a:pt x="1957152" y="838200"/>
                  </a:lnTo>
                  <a:lnTo>
                    <a:pt x="2004172" y="863600"/>
                  </a:lnTo>
                  <a:lnTo>
                    <a:pt x="2049001" y="889000"/>
                  </a:lnTo>
                  <a:lnTo>
                    <a:pt x="2091643" y="914400"/>
                  </a:lnTo>
                  <a:lnTo>
                    <a:pt x="2132099" y="952500"/>
                  </a:lnTo>
                  <a:lnTo>
                    <a:pt x="2170372" y="977900"/>
                  </a:lnTo>
                  <a:lnTo>
                    <a:pt x="2206463" y="1016000"/>
                  </a:lnTo>
                  <a:lnTo>
                    <a:pt x="2240094" y="1054100"/>
                  </a:lnTo>
                  <a:lnTo>
                    <a:pt x="2271062" y="1092200"/>
                  </a:lnTo>
                  <a:lnTo>
                    <a:pt x="2299365" y="1143000"/>
                  </a:lnTo>
                  <a:lnTo>
                    <a:pt x="2324999" y="1181100"/>
                  </a:lnTo>
                  <a:lnTo>
                    <a:pt x="2347961" y="1231900"/>
                  </a:lnTo>
                  <a:lnTo>
                    <a:pt x="2368249" y="1282700"/>
                  </a:lnTo>
                  <a:lnTo>
                    <a:pt x="2385623" y="1333500"/>
                  </a:lnTo>
                  <a:lnTo>
                    <a:pt x="2399846" y="1384300"/>
                  </a:lnTo>
                  <a:lnTo>
                    <a:pt x="2410913" y="1435100"/>
                  </a:lnTo>
                  <a:lnTo>
                    <a:pt x="2418821" y="1485900"/>
                  </a:lnTo>
                  <a:lnTo>
                    <a:pt x="2423569" y="1536700"/>
                  </a:lnTo>
                  <a:lnTo>
                    <a:pt x="2425152" y="1587500"/>
                  </a:lnTo>
                  <a:lnTo>
                    <a:pt x="2425152" y="1600200"/>
                  </a:lnTo>
                  <a:lnTo>
                    <a:pt x="2423569" y="1651000"/>
                  </a:lnTo>
                  <a:lnTo>
                    <a:pt x="2418821" y="1714500"/>
                  </a:lnTo>
                  <a:lnTo>
                    <a:pt x="2410913" y="1765300"/>
                  </a:lnTo>
                  <a:lnTo>
                    <a:pt x="2399846" y="1816100"/>
                  </a:lnTo>
                  <a:lnTo>
                    <a:pt x="2385623" y="1866900"/>
                  </a:lnTo>
                  <a:lnTo>
                    <a:pt x="2368249" y="1917700"/>
                  </a:lnTo>
                  <a:lnTo>
                    <a:pt x="2348084" y="1968500"/>
                  </a:lnTo>
                  <a:lnTo>
                    <a:pt x="2325489" y="2006600"/>
                  </a:lnTo>
                  <a:lnTo>
                    <a:pt x="2300463" y="2057400"/>
                  </a:lnTo>
                  <a:lnTo>
                    <a:pt x="2273006" y="2095500"/>
                  </a:lnTo>
                  <a:lnTo>
                    <a:pt x="2243120" y="2133600"/>
                  </a:lnTo>
                  <a:lnTo>
                    <a:pt x="2210802" y="2171700"/>
                  </a:lnTo>
                  <a:lnTo>
                    <a:pt x="2176066" y="2209800"/>
                  </a:lnTo>
                  <a:lnTo>
                    <a:pt x="2138896" y="2247900"/>
                  </a:lnTo>
                  <a:lnTo>
                    <a:pt x="2099291" y="2273300"/>
                  </a:lnTo>
                  <a:lnTo>
                    <a:pt x="2057255" y="2298700"/>
                  </a:lnTo>
                  <a:lnTo>
                    <a:pt x="2012786" y="2324100"/>
                  </a:lnTo>
                  <a:lnTo>
                    <a:pt x="1965885" y="2349500"/>
                  </a:lnTo>
                  <a:lnTo>
                    <a:pt x="1924017" y="2374900"/>
                  </a:lnTo>
                  <a:lnTo>
                    <a:pt x="1836524" y="2400300"/>
                  </a:lnTo>
                  <a:lnTo>
                    <a:pt x="1790904" y="2400300"/>
                  </a:lnTo>
                  <a:lnTo>
                    <a:pt x="1744037" y="2413000"/>
                  </a:lnTo>
                  <a:lnTo>
                    <a:pt x="3061747" y="2413000"/>
                  </a:lnTo>
                  <a:lnTo>
                    <a:pt x="3070698" y="2400300"/>
                  </a:lnTo>
                  <a:lnTo>
                    <a:pt x="3096189" y="2349500"/>
                  </a:lnTo>
                  <a:lnTo>
                    <a:pt x="3120317" y="2311400"/>
                  </a:lnTo>
                  <a:lnTo>
                    <a:pt x="3143082" y="2260600"/>
                  </a:lnTo>
                  <a:lnTo>
                    <a:pt x="3164485" y="2209800"/>
                  </a:lnTo>
                  <a:lnTo>
                    <a:pt x="3182872" y="2171700"/>
                  </a:lnTo>
                  <a:lnTo>
                    <a:pt x="3199787" y="2120900"/>
                  </a:lnTo>
                  <a:lnTo>
                    <a:pt x="3215232" y="2070100"/>
                  </a:lnTo>
                  <a:lnTo>
                    <a:pt x="3229205" y="2032000"/>
                  </a:lnTo>
                  <a:lnTo>
                    <a:pt x="3241708" y="1981200"/>
                  </a:lnTo>
                  <a:lnTo>
                    <a:pt x="3252740" y="1930400"/>
                  </a:lnTo>
                  <a:lnTo>
                    <a:pt x="3262301" y="1892300"/>
                  </a:lnTo>
                  <a:lnTo>
                    <a:pt x="3270391" y="1841500"/>
                  </a:lnTo>
                  <a:lnTo>
                    <a:pt x="3277010" y="1790700"/>
                  </a:lnTo>
                  <a:lnTo>
                    <a:pt x="3282158" y="1739900"/>
                  </a:lnTo>
                  <a:lnTo>
                    <a:pt x="3285835" y="1689100"/>
                  </a:lnTo>
                  <a:lnTo>
                    <a:pt x="3288041" y="1638300"/>
                  </a:lnTo>
                  <a:lnTo>
                    <a:pt x="3288777" y="1587500"/>
                  </a:lnTo>
                  <a:lnTo>
                    <a:pt x="3288041" y="1536700"/>
                  </a:lnTo>
                  <a:lnTo>
                    <a:pt x="3285835" y="1485900"/>
                  </a:lnTo>
                  <a:lnTo>
                    <a:pt x="3282158" y="1435100"/>
                  </a:lnTo>
                  <a:lnTo>
                    <a:pt x="3277010" y="1384300"/>
                  </a:lnTo>
                  <a:lnTo>
                    <a:pt x="3270391" y="1333500"/>
                  </a:lnTo>
                  <a:lnTo>
                    <a:pt x="3262301" y="1295400"/>
                  </a:lnTo>
                  <a:lnTo>
                    <a:pt x="3252740" y="1244600"/>
                  </a:lnTo>
                  <a:lnTo>
                    <a:pt x="3241708" y="1193800"/>
                  </a:lnTo>
                  <a:lnTo>
                    <a:pt x="3229205" y="1155700"/>
                  </a:lnTo>
                  <a:lnTo>
                    <a:pt x="3215232" y="1104900"/>
                  </a:lnTo>
                  <a:lnTo>
                    <a:pt x="3199787" y="1054100"/>
                  </a:lnTo>
                  <a:lnTo>
                    <a:pt x="3182872" y="1016000"/>
                  </a:lnTo>
                  <a:lnTo>
                    <a:pt x="3164485" y="965200"/>
                  </a:lnTo>
                  <a:lnTo>
                    <a:pt x="3143112" y="927100"/>
                  </a:lnTo>
                  <a:lnTo>
                    <a:pt x="3120436" y="876300"/>
                  </a:lnTo>
                  <a:lnTo>
                    <a:pt x="3096458" y="825500"/>
                  </a:lnTo>
                  <a:lnTo>
                    <a:pt x="3071177" y="787400"/>
                  </a:lnTo>
                  <a:lnTo>
                    <a:pt x="3064531" y="774700"/>
                  </a:lnTo>
                  <a:close/>
                </a:path>
                <a:path w="12266930" h="3175000">
                  <a:moveTo>
                    <a:pt x="1861219" y="12700"/>
                  </a:moveTo>
                  <a:lnTo>
                    <a:pt x="1436296" y="12700"/>
                  </a:lnTo>
                  <a:lnTo>
                    <a:pt x="1333785" y="38100"/>
                  </a:lnTo>
                  <a:lnTo>
                    <a:pt x="1963735" y="38100"/>
                  </a:lnTo>
                  <a:lnTo>
                    <a:pt x="1861219" y="12700"/>
                  </a:lnTo>
                  <a:close/>
                </a:path>
                <a:path w="12266930" h="3175000">
                  <a:moveTo>
                    <a:pt x="1648756" y="0"/>
                  </a:moveTo>
                  <a:lnTo>
                    <a:pt x="1594711" y="12700"/>
                  </a:lnTo>
                  <a:lnTo>
                    <a:pt x="1702801" y="12700"/>
                  </a:lnTo>
                  <a:lnTo>
                    <a:pt x="1648756" y="0"/>
                  </a:lnTo>
                  <a:close/>
                </a:path>
                <a:path w="12266930" h="3175000">
                  <a:moveTo>
                    <a:pt x="5001467" y="60678"/>
                  </a:moveTo>
                  <a:lnTo>
                    <a:pt x="3692947" y="60678"/>
                  </a:lnTo>
                  <a:lnTo>
                    <a:pt x="3692947" y="3113919"/>
                  </a:lnTo>
                  <a:lnTo>
                    <a:pt x="4539104" y="3113919"/>
                  </a:lnTo>
                  <a:lnTo>
                    <a:pt x="4539104" y="2241561"/>
                  </a:lnTo>
                  <a:lnTo>
                    <a:pt x="4957856" y="2241561"/>
                  </a:lnTo>
                  <a:lnTo>
                    <a:pt x="5009057" y="2240985"/>
                  </a:lnTo>
                  <a:lnTo>
                    <a:pt x="5059574" y="2239256"/>
                  </a:lnTo>
                  <a:lnTo>
                    <a:pt x="5109407" y="2236374"/>
                  </a:lnTo>
                  <a:lnTo>
                    <a:pt x="5158557" y="2232339"/>
                  </a:lnTo>
                  <a:lnTo>
                    <a:pt x="5207022" y="2227151"/>
                  </a:lnTo>
                  <a:lnTo>
                    <a:pt x="5254803" y="2220808"/>
                  </a:lnTo>
                  <a:lnTo>
                    <a:pt x="5301899" y="2213311"/>
                  </a:lnTo>
                  <a:lnTo>
                    <a:pt x="5348310" y="2204660"/>
                  </a:lnTo>
                  <a:lnTo>
                    <a:pt x="5394036" y="2194853"/>
                  </a:lnTo>
                  <a:lnTo>
                    <a:pt x="5439077" y="2183891"/>
                  </a:lnTo>
                  <a:lnTo>
                    <a:pt x="5483431" y="2171772"/>
                  </a:lnTo>
                  <a:lnTo>
                    <a:pt x="5536393" y="2155419"/>
                  </a:lnTo>
                  <a:lnTo>
                    <a:pt x="5587684" y="2137338"/>
                  </a:lnTo>
                  <a:lnTo>
                    <a:pt x="5637306" y="2117529"/>
                  </a:lnTo>
                  <a:lnTo>
                    <a:pt x="5685260" y="2095994"/>
                  </a:lnTo>
                  <a:lnTo>
                    <a:pt x="5731544" y="2072732"/>
                  </a:lnTo>
                  <a:lnTo>
                    <a:pt x="5776161" y="2047742"/>
                  </a:lnTo>
                  <a:lnTo>
                    <a:pt x="5819110" y="2021025"/>
                  </a:lnTo>
                  <a:lnTo>
                    <a:pt x="5860391" y="1992581"/>
                  </a:lnTo>
                  <a:lnTo>
                    <a:pt x="5900005" y="1962410"/>
                  </a:lnTo>
                  <a:lnTo>
                    <a:pt x="5937819" y="1930595"/>
                  </a:lnTo>
                  <a:lnTo>
                    <a:pt x="5973755" y="1897163"/>
                  </a:lnTo>
                  <a:lnTo>
                    <a:pt x="6007811" y="1862115"/>
                  </a:lnTo>
                  <a:lnTo>
                    <a:pt x="6039986" y="1825449"/>
                  </a:lnTo>
                  <a:lnTo>
                    <a:pt x="6070279" y="1787166"/>
                  </a:lnTo>
                  <a:lnTo>
                    <a:pt x="6098689" y="1747264"/>
                  </a:lnTo>
                  <a:lnTo>
                    <a:pt x="6125214" y="1705742"/>
                  </a:lnTo>
                  <a:lnTo>
                    <a:pt x="6149853" y="1662601"/>
                  </a:lnTo>
                  <a:lnTo>
                    <a:pt x="6172604" y="1617839"/>
                  </a:lnTo>
                  <a:lnTo>
                    <a:pt x="6190176" y="1578592"/>
                  </a:lnTo>
                  <a:lnTo>
                    <a:pt x="4539104" y="1578592"/>
                  </a:lnTo>
                  <a:lnTo>
                    <a:pt x="4539104" y="767287"/>
                  </a:lnTo>
                  <a:lnTo>
                    <a:pt x="6215020" y="767287"/>
                  </a:lnTo>
                  <a:lnTo>
                    <a:pt x="6200087" y="725299"/>
                  </a:lnTo>
                  <a:lnTo>
                    <a:pt x="6181337" y="680060"/>
                  </a:lnTo>
                  <a:lnTo>
                    <a:pt x="6157777" y="630897"/>
                  </a:lnTo>
                  <a:lnTo>
                    <a:pt x="6131836" y="583705"/>
                  </a:lnTo>
                  <a:lnTo>
                    <a:pt x="6103513" y="538484"/>
                  </a:lnTo>
                  <a:lnTo>
                    <a:pt x="6072808" y="495237"/>
                  </a:lnTo>
                  <a:lnTo>
                    <a:pt x="6039719" y="453964"/>
                  </a:lnTo>
                  <a:lnTo>
                    <a:pt x="6004248" y="414668"/>
                  </a:lnTo>
                  <a:lnTo>
                    <a:pt x="5966392" y="377350"/>
                  </a:lnTo>
                  <a:lnTo>
                    <a:pt x="5926151" y="342011"/>
                  </a:lnTo>
                  <a:lnTo>
                    <a:pt x="5888446" y="312288"/>
                  </a:lnTo>
                  <a:lnTo>
                    <a:pt x="5849024" y="284179"/>
                  </a:lnTo>
                  <a:lnTo>
                    <a:pt x="5807883" y="257686"/>
                  </a:lnTo>
                  <a:lnTo>
                    <a:pt x="5765022" y="232808"/>
                  </a:lnTo>
                  <a:lnTo>
                    <a:pt x="5720439" y="209546"/>
                  </a:lnTo>
                  <a:lnTo>
                    <a:pt x="5674134" y="187898"/>
                  </a:lnTo>
                  <a:lnTo>
                    <a:pt x="5626104" y="167867"/>
                  </a:lnTo>
                  <a:lnTo>
                    <a:pt x="5576348" y="149450"/>
                  </a:lnTo>
                  <a:lnTo>
                    <a:pt x="5524865" y="132649"/>
                  </a:lnTo>
                  <a:lnTo>
                    <a:pt x="5477238" y="118975"/>
                  </a:lnTo>
                  <a:lnTo>
                    <a:pt x="5428565" y="106740"/>
                  </a:lnTo>
                  <a:lnTo>
                    <a:pt x="5378844" y="95944"/>
                  </a:lnTo>
                  <a:lnTo>
                    <a:pt x="5328076" y="86588"/>
                  </a:lnTo>
                  <a:lnTo>
                    <a:pt x="5276261" y="78671"/>
                  </a:lnTo>
                  <a:lnTo>
                    <a:pt x="5223398" y="72193"/>
                  </a:lnTo>
                  <a:lnTo>
                    <a:pt x="5169488" y="67155"/>
                  </a:lnTo>
                  <a:lnTo>
                    <a:pt x="5114529" y="63556"/>
                  </a:lnTo>
                  <a:lnTo>
                    <a:pt x="5058522" y="61397"/>
                  </a:lnTo>
                  <a:lnTo>
                    <a:pt x="5001467" y="60678"/>
                  </a:lnTo>
                  <a:close/>
                </a:path>
                <a:path w="12266930" h="3175000">
                  <a:moveTo>
                    <a:pt x="6215020" y="767287"/>
                  </a:moveTo>
                  <a:lnTo>
                    <a:pt x="4936045" y="767287"/>
                  </a:lnTo>
                  <a:lnTo>
                    <a:pt x="4992225" y="768897"/>
                  </a:lnTo>
                  <a:lnTo>
                    <a:pt x="5045205" y="773727"/>
                  </a:lnTo>
                  <a:lnTo>
                    <a:pt x="5094986" y="781777"/>
                  </a:lnTo>
                  <a:lnTo>
                    <a:pt x="5141566" y="793047"/>
                  </a:lnTo>
                  <a:lnTo>
                    <a:pt x="5184946" y="807538"/>
                  </a:lnTo>
                  <a:lnTo>
                    <a:pt x="5225124" y="825250"/>
                  </a:lnTo>
                  <a:lnTo>
                    <a:pt x="5262102" y="846183"/>
                  </a:lnTo>
                  <a:lnTo>
                    <a:pt x="5295877" y="870338"/>
                  </a:lnTo>
                  <a:lnTo>
                    <a:pt x="5330004" y="901710"/>
                  </a:lnTo>
                  <a:lnTo>
                    <a:pt x="5358888" y="936934"/>
                  </a:lnTo>
                  <a:lnTo>
                    <a:pt x="5382525" y="976006"/>
                  </a:lnTo>
                  <a:lnTo>
                    <a:pt x="5400913" y="1018925"/>
                  </a:lnTo>
                  <a:lnTo>
                    <a:pt x="5414051" y="1065691"/>
                  </a:lnTo>
                  <a:lnTo>
                    <a:pt x="5421936" y="1116302"/>
                  </a:lnTo>
                  <a:lnTo>
                    <a:pt x="5424564" y="1170756"/>
                  </a:lnTo>
                  <a:lnTo>
                    <a:pt x="5424564" y="1179544"/>
                  </a:lnTo>
                  <a:lnTo>
                    <a:pt x="5421936" y="1230609"/>
                  </a:lnTo>
                  <a:lnTo>
                    <a:pt x="5414051" y="1278538"/>
                  </a:lnTo>
                  <a:lnTo>
                    <a:pt x="5400913" y="1323333"/>
                  </a:lnTo>
                  <a:lnTo>
                    <a:pt x="5382525" y="1364993"/>
                  </a:lnTo>
                  <a:lnTo>
                    <a:pt x="5358888" y="1403520"/>
                  </a:lnTo>
                  <a:lnTo>
                    <a:pt x="5330004" y="1438913"/>
                  </a:lnTo>
                  <a:lnTo>
                    <a:pt x="5295877" y="1471174"/>
                  </a:lnTo>
                  <a:lnTo>
                    <a:pt x="5262169" y="1496353"/>
                  </a:lnTo>
                  <a:lnTo>
                    <a:pt x="5225394" y="1518173"/>
                  </a:lnTo>
                  <a:lnTo>
                    <a:pt x="5185553" y="1536636"/>
                  </a:lnTo>
                  <a:lnTo>
                    <a:pt x="5142647" y="1551741"/>
                  </a:lnTo>
                  <a:lnTo>
                    <a:pt x="5096677" y="1563488"/>
                  </a:lnTo>
                  <a:lnTo>
                    <a:pt x="5047644" y="1571879"/>
                  </a:lnTo>
                  <a:lnTo>
                    <a:pt x="4995548" y="1576914"/>
                  </a:lnTo>
                  <a:lnTo>
                    <a:pt x="4940390" y="1578592"/>
                  </a:lnTo>
                  <a:lnTo>
                    <a:pt x="6190176" y="1578592"/>
                  </a:lnTo>
                  <a:lnTo>
                    <a:pt x="6207933" y="1533236"/>
                  </a:lnTo>
                  <a:lnTo>
                    <a:pt x="6222654" y="1488969"/>
                  </a:lnTo>
                  <a:lnTo>
                    <a:pt x="6235413" y="1443392"/>
                  </a:lnTo>
                  <a:lnTo>
                    <a:pt x="6246209" y="1396504"/>
                  </a:lnTo>
                  <a:lnTo>
                    <a:pt x="6255043" y="1348305"/>
                  </a:lnTo>
                  <a:lnTo>
                    <a:pt x="6261914" y="1298796"/>
                  </a:lnTo>
                  <a:lnTo>
                    <a:pt x="6266821" y="1247975"/>
                  </a:lnTo>
                  <a:lnTo>
                    <a:pt x="6269766" y="1195842"/>
                  </a:lnTo>
                  <a:lnTo>
                    <a:pt x="6270748" y="1142399"/>
                  </a:lnTo>
                  <a:lnTo>
                    <a:pt x="6270748" y="1133692"/>
                  </a:lnTo>
                  <a:lnTo>
                    <a:pt x="6269642" y="1078126"/>
                  </a:lnTo>
                  <a:lnTo>
                    <a:pt x="6266326" y="1023850"/>
                  </a:lnTo>
                  <a:lnTo>
                    <a:pt x="6260800" y="970865"/>
                  </a:lnTo>
                  <a:lnTo>
                    <a:pt x="6253067" y="919169"/>
                  </a:lnTo>
                  <a:lnTo>
                    <a:pt x="6243127" y="868765"/>
                  </a:lnTo>
                  <a:lnTo>
                    <a:pt x="6230983" y="819652"/>
                  </a:lnTo>
                  <a:lnTo>
                    <a:pt x="6216636" y="771829"/>
                  </a:lnTo>
                  <a:lnTo>
                    <a:pt x="6215020" y="767287"/>
                  </a:lnTo>
                  <a:close/>
                </a:path>
                <a:path w="12266930" h="3175000">
                  <a:moveTo>
                    <a:pt x="9043302" y="60678"/>
                  </a:moveTo>
                  <a:lnTo>
                    <a:pt x="6592005" y="60678"/>
                  </a:lnTo>
                  <a:lnTo>
                    <a:pt x="6592005" y="3113919"/>
                  </a:lnTo>
                  <a:lnTo>
                    <a:pt x="9065113" y="3113919"/>
                  </a:lnTo>
                  <a:lnTo>
                    <a:pt x="9065113" y="2394236"/>
                  </a:lnTo>
                  <a:lnTo>
                    <a:pt x="7425090" y="2394236"/>
                  </a:lnTo>
                  <a:lnTo>
                    <a:pt x="7425090" y="1910062"/>
                  </a:lnTo>
                  <a:lnTo>
                    <a:pt x="8890658" y="1910062"/>
                  </a:lnTo>
                  <a:lnTo>
                    <a:pt x="8890658" y="1242727"/>
                  </a:lnTo>
                  <a:lnTo>
                    <a:pt x="7425090" y="1242727"/>
                  </a:lnTo>
                  <a:lnTo>
                    <a:pt x="7425090" y="780388"/>
                  </a:lnTo>
                  <a:lnTo>
                    <a:pt x="9043302" y="780388"/>
                  </a:lnTo>
                  <a:lnTo>
                    <a:pt x="9043302" y="60678"/>
                  </a:lnTo>
                  <a:close/>
                </a:path>
                <a:path w="12266930" h="3175000">
                  <a:moveTo>
                    <a:pt x="10256082" y="60678"/>
                  </a:moveTo>
                  <a:lnTo>
                    <a:pt x="9464881" y="60678"/>
                  </a:lnTo>
                  <a:lnTo>
                    <a:pt x="9464881" y="3113919"/>
                  </a:lnTo>
                  <a:lnTo>
                    <a:pt x="10297997" y="3113919"/>
                  </a:lnTo>
                  <a:lnTo>
                    <a:pt x="10297997" y="1439017"/>
                  </a:lnTo>
                  <a:lnTo>
                    <a:pt x="11331220" y="1439017"/>
                  </a:lnTo>
                  <a:lnTo>
                    <a:pt x="10256082" y="60678"/>
                  </a:lnTo>
                  <a:close/>
                </a:path>
                <a:path w="12266930" h="3175000">
                  <a:moveTo>
                    <a:pt x="11331220" y="1439017"/>
                  </a:moveTo>
                  <a:lnTo>
                    <a:pt x="10297997" y="1439017"/>
                  </a:lnTo>
                  <a:lnTo>
                    <a:pt x="11604952" y="3113919"/>
                  </a:lnTo>
                  <a:lnTo>
                    <a:pt x="12266922" y="3113919"/>
                  </a:lnTo>
                  <a:lnTo>
                    <a:pt x="12266922" y="1674526"/>
                  </a:lnTo>
                  <a:lnTo>
                    <a:pt x="11514923" y="1674526"/>
                  </a:lnTo>
                  <a:lnTo>
                    <a:pt x="11331220" y="1439017"/>
                  </a:lnTo>
                  <a:close/>
                </a:path>
                <a:path w="12266930" h="3175000">
                  <a:moveTo>
                    <a:pt x="12266922" y="60678"/>
                  </a:moveTo>
                  <a:lnTo>
                    <a:pt x="11514923" y="60678"/>
                  </a:lnTo>
                  <a:lnTo>
                    <a:pt x="11514923" y="1674526"/>
                  </a:lnTo>
                  <a:lnTo>
                    <a:pt x="12266922" y="1674526"/>
                  </a:lnTo>
                  <a:lnTo>
                    <a:pt x="12266922" y="606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1795" y="7086023"/>
              <a:ext cx="8784590" cy="3075305"/>
            </a:xfrm>
            <a:custGeom>
              <a:avLst/>
              <a:gdLst/>
              <a:ahLst/>
              <a:cxnLst/>
              <a:rect l="l" t="t" r="r" b="b"/>
              <a:pathLst>
                <a:path w="8784590" h="3075304">
                  <a:moveTo>
                    <a:pt x="1177682" y="21806"/>
                  </a:moveTo>
                  <a:lnTo>
                    <a:pt x="0" y="21806"/>
                  </a:lnTo>
                  <a:lnTo>
                    <a:pt x="0" y="3075047"/>
                  </a:lnTo>
                  <a:lnTo>
                    <a:pt x="1160243" y="3075047"/>
                  </a:lnTo>
                  <a:lnTo>
                    <a:pt x="1214521" y="3074534"/>
                  </a:lnTo>
                  <a:lnTo>
                    <a:pt x="1268045" y="3072994"/>
                  </a:lnTo>
                  <a:lnTo>
                    <a:pt x="1320816" y="3070427"/>
                  </a:lnTo>
                  <a:lnTo>
                    <a:pt x="1372832" y="3066834"/>
                  </a:lnTo>
                  <a:lnTo>
                    <a:pt x="1424094" y="3062213"/>
                  </a:lnTo>
                  <a:lnTo>
                    <a:pt x="1474602" y="3056564"/>
                  </a:lnTo>
                  <a:lnTo>
                    <a:pt x="1524355" y="3049888"/>
                  </a:lnTo>
                  <a:lnTo>
                    <a:pt x="1573353" y="3042184"/>
                  </a:lnTo>
                  <a:lnTo>
                    <a:pt x="1621596" y="3033452"/>
                  </a:lnTo>
                  <a:lnTo>
                    <a:pt x="1669083" y="3023692"/>
                  </a:lnTo>
                  <a:lnTo>
                    <a:pt x="1715815" y="3012904"/>
                  </a:lnTo>
                  <a:lnTo>
                    <a:pt x="1761790" y="3001087"/>
                  </a:lnTo>
                  <a:lnTo>
                    <a:pt x="1807010" y="2988241"/>
                  </a:lnTo>
                  <a:lnTo>
                    <a:pt x="1851474" y="2974366"/>
                  </a:lnTo>
                  <a:lnTo>
                    <a:pt x="1895181" y="2959462"/>
                  </a:lnTo>
                  <a:lnTo>
                    <a:pt x="1944558" y="2941161"/>
                  </a:lnTo>
                  <a:lnTo>
                    <a:pt x="1992725" y="2921800"/>
                  </a:lnTo>
                  <a:lnTo>
                    <a:pt x="2039682" y="2901379"/>
                  </a:lnTo>
                  <a:lnTo>
                    <a:pt x="2085428" y="2879899"/>
                  </a:lnTo>
                  <a:lnTo>
                    <a:pt x="2129963" y="2857359"/>
                  </a:lnTo>
                  <a:lnTo>
                    <a:pt x="2173286" y="2833759"/>
                  </a:lnTo>
                  <a:lnTo>
                    <a:pt x="2215397" y="2809100"/>
                  </a:lnTo>
                  <a:lnTo>
                    <a:pt x="2256296" y="2783380"/>
                  </a:lnTo>
                  <a:lnTo>
                    <a:pt x="2295982" y="2756601"/>
                  </a:lnTo>
                  <a:lnTo>
                    <a:pt x="2334454" y="2728761"/>
                  </a:lnTo>
                  <a:lnTo>
                    <a:pt x="2371713" y="2699862"/>
                  </a:lnTo>
                  <a:lnTo>
                    <a:pt x="2407758" y="2669902"/>
                  </a:lnTo>
                  <a:lnTo>
                    <a:pt x="2442588" y="2638881"/>
                  </a:lnTo>
                  <a:lnTo>
                    <a:pt x="2478938" y="2604185"/>
                  </a:lnTo>
                  <a:lnTo>
                    <a:pt x="2513835" y="2568427"/>
                  </a:lnTo>
                  <a:lnTo>
                    <a:pt x="2547277" y="2531608"/>
                  </a:lnTo>
                  <a:lnTo>
                    <a:pt x="2579265" y="2493728"/>
                  </a:lnTo>
                  <a:lnTo>
                    <a:pt x="2609799" y="2454788"/>
                  </a:lnTo>
                  <a:lnTo>
                    <a:pt x="2638879" y="2414787"/>
                  </a:lnTo>
                  <a:lnTo>
                    <a:pt x="2666505" y="2373726"/>
                  </a:lnTo>
                  <a:lnTo>
                    <a:pt x="2692678" y="2331605"/>
                  </a:lnTo>
                  <a:lnTo>
                    <a:pt x="2696560" y="2324824"/>
                  </a:lnTo>
                  <a:lnTo>
                    <a:pt x="846184" y="2324824"/>
                  </a:lnTo>
                  <a:lnTo>
                    <a:pt x="846184" y="772029"/>
                  </a:lnTo>
                  <a:lnTo>
                    <a:pt x="2711007" y="772029"/>
                  </a:lnTo>
                  <a:lnTo>
                    <a:pt x="2696279" y="746358"/>
                  </a:lnTo>
                  <a:lnTo>
                    <a:pt x="2670471" y="704967"/>
                  </a:lnTo>
                  <a:lnTo>
                    <a:pt x="2643210" y="664635"/>
                  </a:lnTo>
                  <a:lnTo>
                    <a:pt x="2614496" y="625364"/>
                  </a:lnTo>
                  <a:lnTo>
                    <a:pt x="2584330" y="587152"/>
                  </a:lnTo>
                  <a:lnTo>
                    <a:pt x="2552711" y="549999"/>
                  </a:lnTo>
                  <a:lnTo>
                    <a:pt x="2519640" y="513906"/>
                  </a:lnTo>
                  <a:lnTo>
                    <a:pt x="2485117" y="478873"/>
                  </a:lnTo>
                  <a:lnTo>
                    <a:pt x="2449143" y="444898"/>
                  </a:lnTo>
                  <a:lnTo>
                    <a:pt x="2411728" y="412086"/>
                  </a:lnTo>
                  <a:lnTo>
                    <a:pt x="2372923" y="380513"/>
                  </a:lnTo>
                  <a:lnTo>
                    <a:pt x="2332726" y="350180"/>
                  </a:lnTo>
                  <a:lnTo>
                    <a:pt x="2291137" y="321087"/>
                  </a:lnTo>
                  <a:lnTo>
                    <a:pt x="2248156" y="293234"/>
                  </a:lnTo>
                  <a:lnTo>
                    <a:pt x="2203782" y="266622"/>
                  </a:lnTo>
                  <a:lnTo>
                    <a:pt x="2158016" y="241251"/>
                  </a:lnTo>
                  <a:lnTo>
                    <a:pt x="2110856" y="217121"/>
                  </a:lnTo>
                  <a:lnTo>
                    <a:pt x="2062303" y="194233"/>
                  </a:lnTo>
                  <a:lnTo>
                    <a:pt x="2012356" y="172587"/>
                  </a:lnTo>
                  <a:lnTo>
                    <a:pt x="1961015" y="152184"/>
                  </a:lnTo>
                  <a:lnTo>
                    <a:pt x="1908280" y="133024"/>
                  </a:lnTo>
                  <a:lnTo>
                    <a:pt x="1865136" y="118687"/>
                  </a:lnTo>
                  <a:lnTo>
                    <a:pt x="1821196" y="105340"/>
                  </a:lnTo>
                  <a:lnTo>
                    <a:pt x="1776461" y="92982"/>
                  </a:lnTo>
                  <a:lnTo>
                    <a:pt x="1730932" y="81613"/>
                  </a:lnTo>
                  <a:lnTo>
                    <a:pt x="1684607" y="71232"/>
                  </a:lnTo>
                  <a:lnTo>
                    <a:pt x="1637488" y="61841"/>
                  </a:lnTo>
                  <a:lnTo>
                    <a:pt x="1589574" y="53438"/>
                  </a:lnTo>
                  <a:lnTo>
                    <a:pt x="1540866" y="46024"/>
                  </a:lnTo>
                  <a:lnTo>
                    <a:pt x="1491364" y="39598"/>
                  </a:lnTo>
                  <a:lnTo>
                    <a:pt x="1441068" y="34162"/>
                  </a:lnTo>
                  <a:lnTo>
                    <a:pt x="1389977" y="29714"/>
                  </a:lnTo>
                  <a:lnTo>
                    <a:pt x="1338094" y="26254"/>
                  </a:lnTo>
                  <a:lnTo>
                    <a:pt x="1285416" y="23783"/>
                  </a:lnTo>
                  <a:lnTo>
                    <a:pt x="1231946" y="22300"/>
                  </a:lnTo>
                  <a:lnTo>
                    <a:pt x="1177682" y="21806"/>
                  </a:lnTo>
                  <a:close/>
                </a:path>
                <a:path w="8784590" h="3075304">
                  <a:moveTo>
                    <a:pt x="4904806" y="0"/>
                  </a:moveTo>
                  <a:lnTo>
                    <a:pt x="4089135" y="0"/>
                  </a:lnTo>
                  <a:lnTo>
                    <a:pt x="2789352" y="3075047"/>
                  </a:lnTo>
                  <a:lnTo>
                    <a:pt x="3679147" y="3075047"/>
                  </a:lnTo>
                  <a:lnTo>
                    <a:pt x="3897245" y="2529820"/>
                  </a:lnTo>
                  <a:lnTo>
                    <a:pt x="5974137" y="2529820"/>
                  </a:lnTo>
                  <a:lnTo>
                    <a:pt x="5697587" y="1875558"/>
                  </a:lnTo>
                  <a:lnTo>
                    <a:pt x="4145855" y="1875558"/>
                  </a:lnTo>
                  <a:lnTo>
                    <a:pt x="4490421" y="1007566"/>
                  </a:lnTo>
                  <a:lnTo>
                    <a:pt x="5330695" y="1007566"/>
                  </a:lnTo>
                  <a:lnTo>
                    <a:pt x="4904806" y="0"/>
                  </a:lnTo>
                  <a:close/>
                </a:path>
                <a:path w="8784590" h="3075304">
                  <a:moveTo>
                    <a:pt x="5974137" y="2529820"/>
                  </a:moveTo>
                  <a:lnTo>
                    <a:pt x="5074927" y="2529820"/>
                  </a:lnTo>
                  <a:lnTo>
                    <a:pt x="5297360" y="3075047"/>
                  </a:lnTo>
                  <a:lnTo>
                    <a:pt x="6204599" y="3075047"/>
                  </a:lnTo>
                  <a:lnTo>
                    <a:pt x="5974137" y="2529820"/>
                  </a:lnTo>
                  <a:close/>
                </a:path>
                <a:path w="8784590" h="3075304">
                  <a:moveTo>
                    <a:pt x="6577530" y="21806"/>
                  </a:moveTo>
                  <a:lnTo>
                    <a:pt x="5613570" y="21806"/>
                  </a:lnTo>
                  <a:lnTo>
                    <a:pt x="6773817" y="1932272"/>
                  </a:lnTo>
                  <a:lnTo>
                    <a:pt x="6773817" y="3075047"/>
                  </a:lnTo>
                  <a:lnTo>
                    <a:pt x="7624346" y="3075047"/>
                  </a:lnTo>
                  <a:lnTo>
                    <a:pt x="7624346" y="1919171"/>
                  </a:lnTo>
                  <a:lnTo>
                    <a:pt x="8104437" y="1134068"/>
                  </a:lnTo>
                  <a:lnTo>
                    <a:pt x="7205616" y="1134068"/>
                  </a:lnTo>
                  <a:lnTo>
                    <a:pt x="6577530" y="21806"/>
                  </a:lnTo>
                  <a:close/>
                </a:path>
                <a:path w="8784590" h="3075304">
                  <a:moveTo>
                    <a:pt x="2711007" y="772029"/>
                  </a:moveTo>
                  <a:lnTo>
                    <a:pt x="1192050" y="772029"/>
                  </a:lnTo>
                  <a:lnTo>
                    <a:pt x="1249754" y="773229"/>
                  </a:lnTo>
                  <a:lnTo>
                    <a:pt x="1305697" y="776830"/>
                  </a:lnTo>
                  <a:lnTo>
                    <a:pt x="1359880" y="782830"/>
                  </a:lnTo>
                  <a:lnTo>
                    <a:pt x="1412301" y="791231"/>
                  </a:lnTo>
                  <a:lnTo>
                    <a:pt x="1462962" y="802031"/>
                  </a:lnTo>
                  <a:lnTo>
                    <a:pt x="1511863" y="815232"/>
                  </a:lnTo>
                  <a:lnTo>
                    <a:pt x="1559003" y="830833"/>
                  </a:lnTo>
                  <a:lnTo>
                    <a:pt x="1604383" y="848834"/>
                  </a:lnTo>
                  <a:lnTo>
                    <a:pt x="1648003" y="869235"/>
                  </a:lnTo>
                  <a:lnTo>
                    <a:pt x="1689862" y="892037"/>
                  </a:lnTo>
                  <a:lnTo>
                    <a:pt x="1729961" y="917238"/>
                  </a:lnTo>
                  <a:lnTo>
                    <a:pt x="1768300" y="944840"/>
                  </a:lnTo>
                  <a:lnTo>
                    <a:pt x="1804880" y="974842"/>
                  </a:lnTo>
                  <a:lnTo>
                    <a:pt x="1839212" y="1007018"/>
                  </a:lnTo>
                  <a:lnTo>
                    <a:pt x="1870797" y="1041129"/>
                  </a:lnTo>
                  <a:lnTo>
                    <a:pt x="1899634" y="1077174"/>
                  </a:lnTo>
                  <a:lnTo>
                    <a:pt x="1925724" y="1115155"/>
                  </a:lnTo>
                  <a:lnTo>
                    <a:pt x="1949067" y="1155071"/>
                  </a:lnTo>
                  <a:lnTo>
                    <a:pt x="1969663" y="1196922"/>
                  </a:lnTo>
                  <a:lnTo>
                    <a:pt x="1987512" y="1240708"/>
                  </a:lnTo>
                  <a:lnTo>
                    <a:pt x="2002614" y="1286429"/>
                  </a:lnTo>
                  <a:lnTo>
                    <a:pt x="2014970" y="1334085"/>
                  </a:lnTo>
                  <a:lnTo>
                    <a:pt x="2024580" y="1383676"/>
                  </a:lnTo>
                  <a:lnTo>
                    <a:pt x="2031444" y="1435202"/>
                  </a:lnTo>
                  <a:lnTo>
                    <a:pt x="2035563" y="1488663"/>
                  </a:lnTo>
                  <a:lnTo>
                    <a:pt x="2036827" y="1539693"/>
                  </a:lnTo>
                  <a:lnTo>
                    <a:pt x="2036935" y="1552793"/>
                  </a:lnTo>
                  <a:lnTo>
                    <a:pt x="2035563" y="1608829"/>
                  </a:lnTo>
                  <a:lnTo>
                    <a:pt x="2031444" y="1662852"/>
                  </a:lnTo>
                  <a:lnTo>
                    <a:pt x="2024580" y="1714861"/>
                  </a:lnTo>
                  <a:lnTo>
                    <a:pt x="2014970" y="1764858"/>
                  </a:lnTo>
                  <a:lnTo>
                    <a:pt x="2002614" y="1812841"/>
                  </a:lnTo>
                  <a:lnTo>
                    <a:pt x="1987512" y="1858810"/>
                  </a:lnTo>
                  <a:lnTo>
                    <a:pt x="1969663" y="1902766"/>
                  </a:lnTo>
                  <a:lnTo>
                    <a:pt x="1949067" y="1944707"/>
                  </a:lnTo>
                  <a:lnTo>
                    <a:pt x="1925724" y="1984634"/>
                  </a:lnTo>
                  <a:lnTo>
                    <a:pt x="1899634" y="2022547"/>
                  </a:lnTo>
                  <a:lnTo>
                    <a:pt x="1870797" y="2058444"/>
                  </a:lnTo>
                  <a:lnTo>
                    <a:pt x="1839212" y="2092327"/>
                  </a:lnTo>
                  <a:lnTo>
                    <a:pt x="1804880" y="2124195"/>
                  </a:lnTo>
                  <a:lnTo>
                    <a:pt x="1768300" y="2153879"/>
                  </a:lnTo>
                  <a:lnTo>
                    <a:pt x="1729961" y="2181187"/>
                  </a:lnTo>
                  <a:lnTo>
                    <a:pt x="1689862" y="2206119"/>
                  </a:lnTo>
                  <a:lnTo>
                    <a:pt x="1648003" y="2228676"/>
                  </a:lnTo>
                  <a:lnTo>
                    <a:pt x="1604383" y="2248858"/>
                  </a:lnTo>
                  <a:lnTo>
                    <a:pt x="1559003" y="2266664"/>
                  </a:lnTo>
                  <a:lnTo>
                    <a:pt x="1511863" y="2282096"/>
                  </a:lnTo>
                  <a:lnTo>
                    <a:pt x="1462962" y="2295153"/>
                  </a:lnTo>
                  <a:lnTo>
                    <a:pt x="1412301" y="2305835"/>
                  </a:lnTo>
                  <a:lnTo>
                    <a:pt x="1359880" y="2314143"/>
                  </a:lnTo>
                  <a:lnTo>
                    <a:pt x="1305697" y="2320077"/>
                  </a:lnTo>
                  <a:lnTo>
                    <a:pt x="1249754" y="2323637"/>
                  </a:lnTo>
                  <a:lnTo>
                    <a:pt x="1192050" y="2324824"/>
                  </a:lnTo>
                  <a:lnTo>
                    <a:pt x="2696560" y="2324824"/>
                  </a:lnTo>
                  <a:lnTo>
                    <a:pt x="2717396" y="2288424"/>
                  </a:lnTo>
                  <a:lnTo>
                    <a:pt x="2740661" y="2244184"/>
                  </a:lnTo>
                  <a:lnTo>
                    <a:pt x="2762472" y="2198884"/>
                  </a:lnTo>
                  <a:lnTo>
                    <a:pt x="2782829" y="2152525"/>
                  </a:lnTo>
                  <a:lnTo>
                    <a:pt x="2801634" y="2105288"/>
                  </a:lnTo>
                  <a:lnTo>
                    <a:pt x="2818806" y="2057356"/>
                  </a:lnTo>
                  <a:lnTo>
                    <a:pt x="2834343" y="2008728"/>
                  </a:lnTo>
                  <a:lnTo>
                    <a:pt x="2848245" y="1959403"/>
                  </a:lnTo>
                  <a:lnTo>
                    <a:pt x="2860513" y="1909382"/>
                  </a:lnTo>
                  <a:lnTo>
                    <a:pt x="2871146" y="1858663"/>
                  </a:lnTo>
                  <a:lnTo>
                    <a:pt x="2880143" y="1807247"/>
                  </a:lnTo>
                  <a:lnTo>
                    <a:pt x="2887505" y="1755134"/>
                  </a:lnTo>
                  <a:lnTo>
                    <a:pt x="2893232" y="1702322"/>
                  </a:lnTo>
                  <a:lnTo>
                    <a:pt x="2897322" y="1648811"/>
                  </a:lnTo>
                  <a:lnTo>
                    <a:pt x="2899777" y="1594602"/>
                  </a:lnTo>
                  <a:lnTo>
                    <a:pt x="2900530" y="1544059"/>
                  </a:lnTo>
                  <a:lnTo>
                    <a:pt x="2900595" y="1530986"/>
                  </a:lnTo>
                  <a:lnTo>
                    <a:pt x="2899791" y="1476126"/>
                  </a:lnTo>
                  <a:lnTo>
                    <a:pt x="2897379" y="1422021"/>
                  </a:lnTo>
                  <a:lnTo>
                    <a:pt x="2893359" y="1368672"/>
                  </a:lnTo>
                  <a:lnTo>
                    <a:pt x="2887734" y="1316079"/>
                  </a:lnTo>
                  <a:lnTo>
                    <a:pt x="2880502" y="1264241"/>
                  </a:lnTo>
                  <a:lnTo>
                    <a:pt x="2871665" y="1213158"/>
                  </a:lnTo>
                  <a:lnTo>
                    <a:pt x="2861224" y="1162831"/>
                  </a:lnTo>
                  <a:lnTo>
                    <a:pt x="2849179" y="1113259"/>
                  </a:lnTo>
                  <a:lnTo>
                    <a:pt x="2835531" y="1064442"/>
                  </a:lnTo>
                  <a:lnTo>
                    <a:pt x="2820281" y="1016380"/>
                  </a:lnTo>
                  <a:lnTo>
                    <a:pt x="2803429" y="969073"/>
                  </a:lnTo>
                  <a:lnTo>
                    <a:pt x="2784975" y="922521"/>
                  </a:lnTo>
                  <a:lnTo>
                    <a:pt x="2764982" y="876890"/>
                  </a:lnTo>
                  <a:lnTo>
                    <a:pt x="2743535" y="832319"/>
                  </a:lnTo>
                  <a:lnTo>
                    <a:pt x="2720633" y="788808"/>
                  </a:lnTo>
                  <a:lnTo>
                    <a:pt x="2711007" y="772029"/>
                  </a:lnTo>
                  <a:close/>
                </a:path>
                <a:path w="8784590" h="3075304">
                  <a:moveTo>
                    <a:pt x="5330695" y="1007566"/>
                  </a:moveTo>
                  <a:lnTo>
                    <a:pt x="4490421" y="1007566"/>
                  </a:lnTo>
                  <a:lnTo>
                    <a:pt x="4830651" y="1875558"/>
                  </a:lnTo>
                  <a:lnTo>
                    <a:pt x="5697587" y="1875558"/>
                  </a:lnTo>
                  <a:lnTo>
                    <a:pt x="5330695" y="1007566"/>
                  </a:lnTo>
                  <a:close/>
                </a:path>
                <a:path w="8784590" h="3075304">
                  <a:moveTo>
                    <a:pt x="8784583" y="21806"/>
                  </a:moveTo>
                  <a:lnTo>
                    <a:pt x="7838068" y="21806"/>
                  </a:lnTo>
                  <a:lnTo>
                    <a:pt x="7205616" y="1134068"/>
                  </a:lnTo>
                  <a:lnTo>
                    <a:pt x="8104437" y="1134068"/>
                  </a:lnTo>
                  <a:lnTo>
                    <a:pt x="8784583" y="21806"/>
                  </a:lnTo>
                  <a:close/>
                </a:path>
              </a:pathLst>
            </a:custGeom>
            <a:solidFill>
              <a:srgbClr val="FDCE28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5381567" y="596880"/>
              <a:ext cx="2189480" cy="1367155"/>
            </a:xfrm>
            <a:custGeom>
              <a:avLst/>
              <a:gdLst/>
              <a:ahLst/>
              <a:cxnLst/>
              <a:rect l="l" t="t" r="r" b="b"/>
              <a:pathLst>
                <a:path w="2189480" h="1367155">
                  <a:moveTo>
                    <a:pt x="464985" y="322986"/>
                  </a:moveTo>
                  <a:lnTo>
                    <a:pt x="362521" y="322986"/>
                  </a:lnTo>
                  <a:lnTo>
                    <a:pt x="362521" y="1102296"/>
                  </a:lnTo>
                  <a:lnTo>
                    <a:pt x="464985" y="1102296"/>
                  </a:lnTo>
                  <a:lnTo>
                    <a:pt x="464985" y="322986"/>
                  </a:lnTo>
                  <a:close/>
                </a:path>
                <a:path w="2189480" h="1367155">
                  <a:moveTo>
                    <a:pt x="727202" y="322046"/>
                  </a:moveTo>
                  <a:lnTo>
                    <a:pt x="571830" y="322046"/>
                  </a:lnTo>
                  <a:lnTo>
                    <a:pt x="571830" y="1232712"/>
                  </a:lnTo>
                  <a:lnTo>
                    <a:pt x="727202" y="1232712"/>
                  </a:lnTo>
                  <a:lnTo>
                    <a:pt x="727202" y="322046"/>
                  </a:lnTo>
                  <a:close/>
                </a:path>
                <a:path w="2189480" h="1367155">
                  <a:moveTo>
                    <a:pt x="934427" y="322986"/>
                  </a:moveTo>
                  <a:lnTo>
                    <a:pt x="831977" y="322986"/>
                  </a:lnTo>
                  <a:lnTo>
                    <a:pt x="831977" y="1366786"/>
                  </a:lnTo>
                  <a:lnTo>
                    <a:pt x="934427" y="1366786"/>
                  </a:lnTo>
                  <a:lnTo>
                    <a:pt x="934427" y="322986"/>
                  </a:lnTo>
                  <a:close/>
                </a:path>
                <a:path w="2189480" h="1367155">
                  <a:moveTo>
                    <a:pt x="1305902" y="13589"/>
                  </a:moveTo>
                  <a:lnTo>
                    <a:pt x="1271943" y="41135"/>
                  </a:lnTo>
                  <a:lnTo>
                    <a:pt x="1228737" y="75260"/>
                  </a:lnTo>
                  <a:lnTo>
                    <a:pt x="1185367" y="103492"/>
                  </a:lnTo>
                  <a:lnTo>
                    <a:pt x="1141717" y="125869"/>
                  </a:lnTo>
                  <a:lnTo>
                    <a:pt x="1097699" y="142392"/>
                  </a:lnTo>
                  <a:lnTo>
                    <a:pt x="1053185" y="153060"/>
                  </a:lnTo>
                  <a:lnTo>
                    <a:pt x="1008087" y="157911"/>
                  </a:lnTo>
                  <a:lnTo>
                    <a:pt x="962279" y="156933"/>
                  </a:lnTo>
                  <a:lnTo>
                    <a:pt x="915670" y="150152"/>
                  </a:lnTo>
                  <a:lnTo>
                    <a:pt x="868146" y="137579"/>
                  </a:lnTo>
                  <a:lnTo>
                    <a:pt x="819607" y="119227"/>
                  </a:lnTo>
                  <a:lnTo>
                    <a:pt x="769924" y="95097"/>
                  </a:lnTo>
                  <a:lnTo>
                    <a:pt x="704405" y="59994"/>
                  </a:lnTo>
                  <a:lnTo>
                    <a:pt x="671449" y="42837"/>
                  </a:lnTo>
                  <a:lnTo>
                    <a:pt x="638187" y="26276"/>
                  </a:lnTo>
                  <a:lnTo>
                    <a:pt x="587209" y="7581"/>
                  </a:lnTo>
                  <a:lnTo>
                    <a:pt x="535508" y="0"/>
                  </a:lnTo>
                  <a:lnTo>
                    <a:pt x="483133" y="2895"/>
                  </a:lnTo>
                  <a:lnTo>
                    <a:pt x="430174" y="15659"/>
                  </a:lnTo>
                  <a:lnTo>
                    <a:pt x="380314" y="34950"/>
                  </a:lnTo>
                  <a:lnTo>
                    <a:pt x="333248" y="58750"/>
                  </a:lnTo>
                  <a:lnTo>
                    <a:pt x="288671" y="86563"/>
                  </a:lnTo>
                  <a:lnTo>
                    <a:pt x="246253" y="117894"/>
                  </a:lnTo>
                  <a:lnTo>
                    <a:pt x="205689" y="152247"/>
                  </a:lnTo>
                  <a:lnTo>
                    <a:pt x="166471" y="189699"/>
                  </a:lnTo>
                  <a:lnTo>
                    <a:pt x="129628" y="229158"/>
                  </a:lnTo>
                  <a:lnTo>
                    <a:pt x="94843" y="270433"/>
                  </a:lnTo>
                  <a:lnTo>
                    <a:pt x="61836" y="313309"/>
                  </a:lnTo>
                  <a:lnTo>
                    <a:pt x="30327" y="357593"/>
                  </a:lnTo>
                  <a:lnTo>
                    <a:pt x="0" y="403059"/>
                  </a:lnTo>
                  <a:lnTo>
                    <a:pt x="16421" y="397332"/>
                  </a:lnTo>
                  <a:lnTo>
                    <a:pt x="59893" y="372922"/>
                  </a:lnTo>
                  <a:lnTo>
                    <a:pt x="95148" y="336664"/>
                  </a:lnTo>
                  <a:lnTo>
                    <a:pt x="127990" y="297942"/>
                  </a:lnTo>
                  <a:lnTo>
                    <a:pt x="162902" y="257530"/>
                  </a:lnTo>
                  <a:lnTo>
                    <a:pt x="199351" y="218948"/>
                  </a:lnTo>
                  <a:lnTo>
                    <a:pt x="237680" y="182524"/>
                  </a:lnTo>
                  <a:lnTo>
                    <a:pt x="278206" y="148602"/>
                  </a:lnTo>
                  <a:lnTo>
                    <a:pt x="321259" y="117513"/>
                  </a:lnTo>
                  <a:lnTo>
                    <a:pt x="367182" y="89598"/>
                  </a:lnTo>
                  <a:lnTo>
                    <a:pt x="416369" y="66268"/>
                  </a:lnTo>
                  <a:lnTo>
                    <a:pt x="465467" y="51142"/>
                  </a:lnTo>
                  <a:lnTo>
                    <a:pt x="514578" y="44869"/>
                  </a:lnTo>
                  <a:lnTo>
                    <a:pt x="563778" y="48133"/>
                  </a:lnTo>
                  <a:lnTo>
                    <a:pt x="613168" y="61582"/>
                  </a:lnTo>
                  <a:lnTo>
                    <a:pt x="662825" y="85902"/>
                  </a:lnTo>
                  <a:lnTo>
                    <a:pt x="690194" y="101942"/>
                  </a:lnTo>
                  <a:lnTo>
                    <a:pt x="717931" y="117386"/>
                  </a:lnTo>
                  <a:lnTo>
                    <a:pt x="774242" y="146659"/>
                  </a:lnTo>
                  <a:lnTo>
                    <a:pt x="823379" y="168617"/>
                  </a:lnTo>
                  <a:lnTo>
                    <a:pt x="872185" y="185318"/>
                  </a:lnTo>
                  <a:lnTo>
                    <a:pt x="920661" y="196646"/>
                  </a:lnTo>
                  <a:lnTo>
                    <a:pt x="968794" y="202488"/>
                  </a:lnTo>
                  <a:lnTo>
                    <a:pt x="1016558" y="202704"/>
                  </a:lnTo>
                  <a:lnTo>
                    <a:pt x="1063942" y="197180"/>
                  </a:lnTo>
                  <a:lnTo>
                    <a:pt x="1110932" y="185788"/>
                  </a:lnTo>
                  <a:lnTo>
                    <a:pt x="1157516" y="168414"/>
                  </a:lnTo>
                  <a:lnTo>
                    <a:pt x="1203680" y="144932"/>
                  </a:lnTo>
                  <a:lnTo>
                    <a:pt x="1249413" y="115214"/>
                  </a:lnTo>
                  <a:lnTo>
                    <a:pt x="1286306" y="73152"/>
                  </a:lnTo>
                  <a:lnTo>
                    <a:pt x="1297901" y="45745"/>
                  </a:lnTo>
                  <a:lnTo>
                    <a:pt x="1305902" y="13589"/>
                  </a:lnTo>
                  <a:close/>
                </a:path>
                <a:path w="2189480" h="1367155">
                  <a:moveTo>
                    <a:pt x="2189175" y="771144"/>
                  </a:moveTo>
                  <a:lnTo>
                    <a:pt x="2186711" y="722464"/>
                  </a:lnTo>
                  <a:lnTo>
                    <a:pt x="2179497" y="675195"/>
                  </a:lnTo>
                  <a:lnTo>
                    <a:pt x="2167763" y="629577"/>
                  </a:lnTo>
                  <a:lnTo>
                    <a:pt x="2151761" y="585838"/>
                  </a:lnTo>
                  <a:lnTo>
                    <a:pt x="2131707" y="544220"/>
                  </a:lnTo>
                  <a:lnTo>
                    <a:pt x="2107869" y="504977"/>
                  </a:lnTo>
                  <a:lnTo>
                    <a:pt x="2080463" y="468325"/>
                  </a:lnTo>
                  <a:lnTo>
                    <a:pt x="2049729" y="434530"/>
                  </a:lnTo>
                  <a:lnTo>
                    <a:pt x="2015934" y="403809"/>
                  </a:lnTo>
                  <a:lnTo>
                    <a:pt x="1979282" y="376402"/>
                  </a:lnTo>
                  <a:lnTo>
                    <a:pt x="1940026" y="352552"/>
                  </a:lnTo>
                  <a:lnTo>
                    <a:pt x="1898421" y="332511"/>
                  </a:lnTo>
                  <a:lnTo>
                    <a:pt x="1854682" y="316509"/>
                  </a:lnTo>
                  <a:lnTo>
                    <a:pt x="1809064" y="304774"/>
                  </a:lnTo>
                  <a:lnTo>
                    <a:pt x="1761807" y="297561"/>
                  </a:lnTo>
                  <a:lnTo>
                    <a:pt x="1713128" y="295109"/>
                  </a:lnTo>
                  <a:lnTo>
                    <a:pt x="1664462" y="297561"/>
                  </a:lnTo>
                  <a:lnTo>
                    <a:pt x="1617192" y="304774"/>
                  </a:lnTo>
                  <a:lnTo>
                    <a:pt x="1571574" y="316509"/>
                  </a:lnTo>
                  <a:lnTo>
                    <a:pt x="1527848" y="332511"/>
                  </a:lnTo>
                  <a:lnTo>
                    <a:pt x="1486230" y="352552"/>
                  </a:lnTo>
                  <a:lnTo>
                    <a:pt x="1446987" y="376402"/>
                  </a:lnTo>
                  <a:lnTo>
                    <a:pt x="1410335" y="403809"/>
                  </a:lnTo>
                  <a:lnTo>
                    <a:pt x="1376527" y="434530"/>
                  </a:lnTo>
                  <a:lnTo>
                    <a:pt x="1345806" y="468325"/>
                  </a:lnTo>
                  <a:lnTo>
                    <a:pt x="1318399" y="504977"/>
                  </a:lnTo>
                  <a:lnTo>
                    <a:pt x="1294549" y="544220"/>
                  </a:lnTo>
                  <a:lnTo>
                    <a:pt x="1274508" y="585838"/>
                  </a:lnTo>
                  <a:lnTo>
                    <a:pt x="1258493" y="629577"/>
                  </a:lnTo>
                  <a:lnTo>
                    <a:pt x="1246771" y="675195"/>
                  </a:lnTo>
                  <a:lnTo>
                    <a:pt x="1239558" y="722464"/>
                  </a:lnTo>
                  <a:lnTo>
                    <a:pt x="1237094" y="771144"/>
                  </a:lnTo>
                  <a:lnTo>
                    <a:pt x="1239558" y="819810"/>
                  </a:lnTo>
                  <a:lnTo>
                    <a:pt x="1246771" y="867067"/>
                  </a:lnTo>
                  <a:lnTo>
                    <a:pt x="1258493" y="912698"/>
                  </a:lnTo>
                  <a:lnTo>
                    <a:pt x="1274508" y="956424"/>
                  </a:lnTo>
                  <a:lnTo>
                    <a:pt x="1294549" y="998042"/>
                  </a:lnTo>
                  <a:lnTo>
                    <a:pt x="1318399" y="1037285"/>
                  </a:lnTo>
                  <a:lnTo>
                    <a:pt x="1345806" y="1073937"/>
                  </a:lnTo>
                  <a:lnTo>
                    <a:pt x="1376527" y="1107744"/>
                  </a:lnTo>
                  <a:lnTo>
                    <a:pt x="1410335" y="1138466"/>
                  </a:lnTo>
                  <a:lnTo>
                    <a:pt x="1446987" y="1165872"/>
                  </a:lnTo>
                  <a:lnTo>
                    <a:pt x="1486230" y="1189710"/>
                  </a:lnTo>
                  <a:lnTo>
                    <a:pt x="1527848" y="1209763"/>
                  </a:lnTo>
                  <a:lnTo>
                    <a:pt x="1571574" y="1225765"/>
                  </a:lnTo>
                  <a:lnTo>
                    <a:pt x="1617192" y="1237500"/>
                  </a:lnTo>
                  <a:lnTo>
                    <a:pt x="1664462" y="1244714"/>
                  </a:lnTo>
                  <a:lnTo>
                    <a:pt x="1713128" y="1247165"/>
                  </a:lnTo>
                  <a:lnTo>
                    <a:pt x="1761807" y="1244714"/>
                  </a:lnTo>
                  <a:lnTo>
                    <a:pt x="1809064" y="1237500"/>
                  </a:lnTo>
                  <a:lnTo>
                    <a:pt x="1854682" y="1225765"/>
                  </a:lnTo>
                  <a:lnTo>
                    <a:pt x="1898421" y="1209763"/>
                  </a:lnTo>
                  <a:lnTo>
                    <a:pt x="1940026" y="1189710"/>
                  </a:lnTo>
                  <a:lnTo>
                    <a:pt x="1979282" y="1165872"/>
                  </a:lnTo>
                  <a:lnTo>
                    <a:pt x="2015934" y="1138466"/>
                  </a:lnTo>
                  <a:lnTo>
                    <a:pt x="2049729" y="1107744"/>
                  </a:lnTo>
                  <a:lnTo>
                    <a:pt x="2080463" y="1073937"/>
                  </a:lnTo>
                  <a:lnTo>
                    <a:pt x="2107869" y="1037285"/>
                  </a:lnTo>
                  <a:lnTo>
                    <a:pt x="2131707" y="998042"/>
                  </a:lnTo>
                  <a:lnTo>
                    <a:pt x="2151761" y="956424"/>
                  </a:lnTo>
                  <a:lnTo>
                    <a:pt x="2167763" y="912698"/>
                  </a:lnTo>
                  <a:lnTo>
                    <a:pt x="2179497" y="867067"/>
                  </a:lnTo>
                  <a:lnTo>
                    <a:pt x="2186711" y="819810"/>
                  </a:lnTo>
                  <a:lnTo>
                    <a:pt x="2189175" y="771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17354" y="948679"/>
              <a:ext cx="754688" cy="85126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98022" y="9155258"/>
              <a:ext cx="4189438" cy="2400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73762" y="7642520"/>
              <a:ext cx="1260165" cy="126016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7404" y="9609106"/>
              <a:ext cx="942792" cy="56471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16287" y="9609134"/>
              <a:ext cx="1901825" cy="568960"/>
            </a:xfrm>
            <a:custGeom>
              <a:avLst/>
              <a:gdLst/>
              <a:ahLst/>
              <a:cxnLst/>
              <a:rect l="l" t="t" r="r" b="b"/>
              <a:pathLst>
                <a:path w="1901825" h="568959">
                  <a:moveTo>
                    <a:pt x="1901813" y="0"/>
                  </a:moveTo>
                  <a:lnTo>
                    <a:pt x="0" y="0"/>
                  </a:lnTo>
                  <a:lnTo>
                    <a:pt x="0" y="568435"/>
                  </a:lnTo>
                  <a:lnTo>
                    <a:pt x="1901813" y="568435"/>
                  </a:lnTo>
                  <a:lnTo>
                    <a:pt x="19018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3760" y="9609134"/>
              <a:ext cx="1752837" cy="56843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06631" y="9610885"/>
              <a:ext cx="1188720" cy="567055"/>
            </a:xfrm>
            <a:custGeom>
              <a:avLst/>
              <a:gdLst/>
              <a:ahLst/>
              <a:cxnLst/>
              <a:rect l="l" t="t" r="r" b="b"/>
              <a:pathLst>
                <a:path w="1188720" h="567054">
                  <a:moveTo>
                    <a:pt x="1188546" y="0"/>
                  </a:moveTo>
                  <a:lnTo>
                    <a:pt x="0" y="0"/>
                  </a:lnTo>
                  <a:lnTo>
                    <a:pt x="0" y="566683"/>
                  </a:lnTo>
                  <a:lnTo>
                    <a:pt x="1188546" y="566683"/>
                  </a:lnTo>
                  <a:lnTo>
                    <a:pt x="1188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246" y="9640419"/>
              <a:ext cx="1049271" cy="5076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9205" y="9500584"/>
              <a:ext cx="756261" cy="74079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329221" y="9500605"/>
              <a:ext cx="756285" cy="741045"/>
            </a:xfrm>
            <a:custGeom>
              <a:avLst/>
              <a:gdLst/>
              <a:ahLst/>
              <a:cxnLst/>
              <a:rect l="l" t="t" r="r" b="b"/>
              <a:pathLst>
                <a:path w="756285" h="741045">
                  <a:moveTo>
                    <a:pt x="378130" y="740762"/>
                  </a:moveTo>
                  <a:lnTo>
                    <a:pt x="425560" y="737876"/>
                  </a:lnTo>
                  <a:lnTo>
                    <a:pt x="471232" y="729450"/>
                  </a:lnTo>
                  <a:lnTo>
                    <a:pt x="514792" y="715830"/>
                  </a:lnTo>
                  <a:lnTo>
                    <a:pt x="555886" y="697364"/>
                  </a:lnTo>
                  <a:lnTo>
                    <a:pt x="594159" y="674400"/>
                  </a:lnTo>
                  <a:lnTo>
                    <a:pt x="629257" y="647283"/>
                  </a:lnTo>
                  <a:lnTo>
                    <a:pt x="660825" y="616362"/>
                  </a:lnTo>
                  <a:lnTo>
                    <a:pt x="688509" y="581982"/>
                  </a:lnTo>
                  <a:lnTo>
                    <a:pt x="711954" y="544492"/>
                  </a:lnTo>
                  <a:lnTo>
                    <a:pt x="730807" y="504239"/>
                  </a:lnTo>
                  <a:lnTo>
                    <a:pt x="744712" y="461568"/>
                  </a:lnTo>
                  <a:lnTo>
                    <a:pt x="753314" y="416829"/>
                  </a:lnTo>
                  <a:lnTo>
                    <a:pt x="756261" y="370367"/>
                  </a:lnTo>
                  <a:lnTo>
                    <a:pt x="753314" y="323911"/>
                  </a:lnTo>
                  <a:lnTo>
                    <a:pt x="744712" y="279176"/>
                  </a:lnTo>
                  <a:lnTo>
                    <a:pt x="730807" y="236510"/>
                  </a:lnTo>
                  <a:lnTo>
                    <a:pt x="711954" y="196260"/>
                  </a:lnTo>
                  <a:lnTo>
                    <a:pt x="688509" y="158773"/>
                  </a:lnTo>
                  <a:lnTo>
                    <a:pt x="660825" y="124395"/>
                  </a:lnTo>
                  <a:lnTo>
                    <a:pt x="629257" y="93475"/>
                  </a:lnTo>
                  <a:lnTo>
                    <a:pt x="594159" y="66360"/>
                  </a:lnTo>
                  <a:lnTo>
                    <a:pt x="555886" y="43396"/>
                  </a:lnTo>
                  <a:lnTo>
                    <a:pt x="514792" y="24931"/>
                  </a:lnTo>
                  <a:lnTo>
                    <a:pt x="471232" y="11312"/>
                  </a:lnTo>
                  <a:lnTo>
                    <a:pt x="425560" y="2885"/>
                  </a:lnTo>
                  <a:lnTo>
                    <a:pt x="378130" y="0"/>
                  </a:lnTo>
                  <a:lnTo>
                    <a:pt x="330701" y="2885"/>
                  </a:lnTo>
                  <a:lnTo>
                    <a:pt x="285029" y="11312"/>
                  </a:lnTo>
                  <a:lnTo>
                    <a:pt x="241468" y="24931"/>
                  </a:lnTo>
                  <a:lnTo>
                    <a:pt x="200374" y="43396"/>
                  </a:lnTo>
                  <a:lnTo>
                    <a:pt x="162101" y="66360"/>
                  </a:lnTo>
                  <a:lnTo>
                    <a:pt x="127003" y="93475"/>
                  </a:lnTo>
                  <a:lnTo>
                    <a:pt x="95435" y="124395"/>
                  </a:lnTo>
                  <a:lnTo>
                    <a:pt x="67751" y="158773"/>
                  </a:lnTo>
                  <a:lnTo>
                    <a:pt x="44306" y="196260"/>
                  </a:lnTo>
                  <a:lnTo>
                    <a:pt x="25453" y="236510"/>
                  </a:lnTo>
                  <a:lnTo>
                    <a:pt x="11549" y="279176"/>
                  </a:lnTo>
                  <a:lnTo>
                    <a:pt x="2946" y="323911"/>
                  </a:lnTo>
                  <a:lnTo>
                    <a:pt x="0" y="370367"/>
                  </a:lnTo>
                  <a:lnTo>
                    <a:pt x="2946" y="416829"/>
                  </a:lnTo>
                  <a:lnTo>
                    <a:pt x="11549" y="461568"/>
                  </a:lnTo>
                  <a:lnTo>
                    <a:pt x="25453" y="504239"/>
                  </a:lnTo>
                  <a:lnTo>
                    <a:pt x="44306" y="544492"/>
                  </a:lnTo>
                  <a:lnTo>
                    <a:pt x="67751" y="581982"/>
                  </a:lnTo>
                  <a:lnTo>
                    <a:pt x="95435" y="616362"/>
                  </a:lnTo>
                  <a:lnTo>
                    <a:pt x="127003" y="647283"/>
                  </a:lnTo>
                  <a:lnTo>
                    <a:pt x="162101" y="674400"/>
                  </a:lnTo>
                  <a:lnTo>
                    <a:pt x="200374" y="697364"/>
                  </a:lnTo>
                  <a:lnTo>
                    <a:pt x="241468" y="715830"/>
                  </a:lnTo>
                  <a:lnTo>
                    <a:pt x="285029" y="729450"/>
                  </a:lnTo>
                  <a:lnTo>
                    <a:pt x="330701" y="737876"/>
                  </a:lnTo>
                  <a:lnTo>
                    <a:pt x="378130" y="740762"/>
                  </a:lnTo>
                  <a:close/>
                </a:path>
              </a:pathLst>
            </a:custGeom>
            <a:ln w="11456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C799F1B-6178-6B4D-A080-7F53A8893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6" y="4864"/>
            <a:ext cx="10722697" cy="6858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1008BC41-82DC-BC4C-85CA-1BE1034A9105}"/>
              </a:ext>
            </a:extLst>
          </p:cNvPr>
          <p:cNvSpPr/>
          <p:nvPr/>
        </p:nvSpPr>
        <p:spPr>
          <a:xfrm>
            <a:off x="427" y="0"/>
            <a:ext cx="1468449" cy="68576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25181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008BC41-82DC-BC4C-85CA-1BE1034A9105}"/>
              </a:ext>
            </a:extLst>
          </p:cNvPr>
          <p:cNvSpPr/>
          <p:nvPr/>
        </p:nvSpPr>
        <p:spPr>
          <a:xfrm>
            <a:off x="427" y="0"/>
            <a:ext cx="1468449" cy="68576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EBCDFFC-F827-8A45-9ADC-0E12FF89A44F}"/>
              </a:ext>
            </a:extLst>
          </p:cNvPr>
          <p:cNvSpPr/>
          <p:nvPr/>
        </p:nvSpPr>
        <p:spPr>
          <a:xfrm>
            <a:off x="10775859" y="0"/>
            <a:ext cx="1415713" cy="6896257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0EC4C5B-B792-E940-A5F5-7CD071CE6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01" y="0"/>
            <a:ext cx="1102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008BC41-82DC-BC4C-85CA-1BE1034A9105}"/>
              </a:ext>
            </a:extLst>
          </p:cNvPr>
          <p:cNvSpPr/>
          <p:nvPr/>
        </p:nvSpPr>
        <p:spPr>
          <a:xfrm>
            <a:off x="427" y="0"/>
            <a:ext cx="1468449" cy="68576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EBCDFFC-F827-8A45-9ADC-0E12FF89A44F}"/>
              </a:ext>
            </a:extLst>
          </p:cNvPr>
          <p:cNvSpPr/>
          <p:nvPr/>
        </p:nvSpPr>
        <p:spPr>
          <a:xfrm>
            <a:off x="10775859" y="0"/>
            <a:ext cx="1415713" cy="6896257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FBCED8D-2A64-2F42-ADEE-A0097772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878" y="0"/>
            <a:ext cx="1100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3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008BC41-82DC-BC4C-85CA-1BE1034A9105}"/>
              </a:ext>
            </a:extLst>
          </p:cNvPr>
          <p:cNvSpPr/>
          <p:nvPr/>
        </p:nvSpPr>
        <p:spPr>
          <a:xfrm>
            <a:off x="427" y="0"/>
            <a:ext cx="1468449" cy="68576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EBCDFFC-F827-8A45-9ADC-0E12FF89A44F}"/>
              </a:ext>
            </a:extLst>
          </p:cNvPr>
          <p:cNvSpPr/>
          <p:nvPr/>
        </p:nvSpPr>
        <p:spPr>
          <a:xfrm>
            <a:off x="10775859" y="0"/>
            <a:ext cx="1415713" cy="6896257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25D637-7F8D-E94B-89DB-B06EB542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6" y="1"/>
            <a:ext cx="10817190" cy="68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2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008BC41-82DC-BC4C-85CA-1BE1034A9105}"/>
              </a:ext>
            </a:extLst>
          </p:cNvPr>
          <p:cNvSpPr/>
          <p:nvPr/>
        </p:nvSpPr>
        <p:spPr>
          <a:xfrm>
            <a:off x="427" y="0"/>
            <a:ext cx="1468449" cy="6857615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EBCDFFC-F827-8A45-9ADC-0E12FF89A44F}"/>
              </a:ext>
            </a:extLst>
          </p:cNvPr>
          <p:cNvSpPr/>
          <p:nvPr/>
        </p:nvSpPr>
        <p:spPr>
          <a:xfrm>
            <a:off x="10775859" y="0"/>
            <a:ext cx="1415713" cy="6896257"/>
          </a:xfrm>
          <a:custGeom>
            <a:avLst/>
            <a:gdLst/>
            <a:ahLst/>
            <a:cxnLst/>
            <a:rect l="l" t="t" r="r" b="b"/>
            <a:pathLst>
              <a:path w="2029460" h="11308715">
                <a:moveTo>
                  <a:pt x="0" y="11308556"/>
                </a:moveTo>
                <a:lnTo>
                  <a:pt x="2029091" y="11308556"/>
                </a:lnTo>
                <a:lnTo>
                  <a:pt x="202909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B97462-C07C-AA4F-92F6-D541873D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51" y="0"/>
            <a:ext cx="10004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7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Walter Fiorentino</dc:creator>
  <cp:lastModifiedBy>Walter Fiorentino</cp:lastModifiedBy>
  <cp:revision>3</cp:revision>
  <dcterms:created xsi:type="dcterms:W3CDTF">2021-11-07T18:56:11Z</dcterms:created>
  <dcterms:modified xsi:type="dcterms:W3CDTF">2021-11-07T19:05:22Z</dcterms:modified>
</cp:coreProperties>
</file>